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sldIdLst>
    <p:sldId id="256" r:id="rId3"/>
    <p:sldId id="287" r:id="rId4"/>
    <p:sldId id="265" r:id="rId5"/>
    <p:sldId id="266" r:id="rId6"/>
    <p:sldId id="259" r:id="rId7"/>
    <p:sldId id="262" r:id="rId8"/>
    <p:sldId id="263" r:id="rId9"/>
    <p:sldId id="267" r:id="rId10"/>
    <p:sldId id="270" r:id="rId11"/>
    <p:sldId id="271" r:id="rId12"/>
    <p:sldId id="308" r:id="rId13"/>
    <p:sldId id="269" r:id="rId14"/>
    <p:sldId id="272" r:id="rId15"/>
    <p:sldId id="275" r:id="rId16"/>
    <p:sldId id="276" r:id="rId17"/>
    <p:sldId id="277" r:id="rId18"/>
    <p:sldId id="278" r:id="rId19"/>
    <p:sldId id="279" r:id="rId20"/>
    <p:sldId id="280" r:id="rId21"/>
    <p:sldId id="281" r:id="rId22"/>
    <p:sldId id="310" r:id="rId23"/>
    <p:sldId id="283" r:id="rId24"/>
    <p:sldId id="284" r:id="rId25"/>
    <p:sldId id="309" r:id="rId26"/>
    <p:sldId id="311" r:id="rId27"/>
    <p:sldId id="285" r:id="rId28"/>
  </p:sldIdLst>
  <p:sldSz cx="12192000" cy="6858000"/>
  <p:notesSz cx="6858000" cy="9144000"/>
  <p:custDataLst>
    <p:tags r:id="rId33"/>
  </p:custDataLst>
  <p:defaultTextStyle>
    <a:defPPr>
      <a:defRPr lang="zh-CN"/>
    </a:defPPr>
    <a:lvl1pPr marL="0" lvl="0"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99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69" d="100"/>
          <a:sy n="69" d="100"/>
        </p:scale>
        <p:origin x="-138" y="-102"/>
      </p:cViewPr>
      <p:guideLst>
        <p:guide orient="horz" pos="2160"/>
        <p:guide pos="3994"/>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3" Type="http://schemas.openxmlformats.org/officeDocument/2006/relationships/tags" Target="tags/tag224.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notesMaster" Target="notesMasters/notesMaster1.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1.png"/><Relationship Id="rId2" Type="http://schemas.openxmlformats.org/officeDocument/2006/relationships/tags" Target="../tags/tag1.xml"/><Relationship Id="rId10" Type="http://schemas.openxmlformats.org/officeDocument/2006/relationships/tags" Target="../tags/tag8.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image" Target="../media/image2.png"/><Relationship Id="rId2" Type="http://schemas.openxmlformats.org/officeDocument/2006/relationships/tags" Target="../tags/tag5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tags" Target="../tags/tag67.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image" Target="../media/image1.png"/><Relationship Id="rId2" Type="http://schemas.openxmlformats.org/officeDocument/2006/relationships/tags" Target="../tags/tag63.xml"/><Relationship Id="rId10" Type="http://schemas.openxmlformats.org/officeDocument/2006/relationships/tags" Target="../tags/tag70.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7" Type="http://schemas.openxmlformats.org/officeDocument/2006/relationships/tags" Target="../tags/tag75.xml"/><Relationship Id="rId6" Type="http://schemas.openxmlformats.org/officeDocument/2006/relationships/tags" Target="../tags/tag74.xml"/><Relationship Id="rId5" Type="http://schemas.openxmlformats.org/officeDocument/2006/relationships/tags" Target="../tags/tag73.xml"/><Relationship Id="rId4" Type="http://schemas.openxmlformats.org/officeDocument/2006/relationships/tags" Target="../tags/tag72.xml"/><Relationship Id="rId3" Type="http://schemas.openxmlformats.org/officeDocument/2006/relationships/image" Target="../media/image2.png"/><Relationship Id="rId2" Type="http://schemas.openxmlformats.org/officeDocument/2006/relationships/tags" Target="../tags/tag71.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7" Type="http://schemas.openxmlformats.org/officeDocument/2006/relationships/tags" Target="../tags/tag81.xml"/><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88.xml"/><Relationship Id="rId8" Type="http://schemas.openxmlformats.org/officeDocument/2006/relationships/tags" Target="../tags/tag87.xml"/><Relationship Id="rId7" Type="http://schemas.openxmlformats.org/officeDocument/2006/relationships/tags" Target="../tags/tag86.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image" Target="../media/image2.png"/><Relationship Id="rId2" Type="http://schemas.openxmlformats.org/officeDocument/2006/relationships/tags" Target="../tags/tag82.xml"/><Relationship Id="rId10" Type="http://schemas.openxmlformats.org/officeDocument/2006/relationships/tags" Target="../tags/tag89.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tags" Target="../tags/tag94.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 Id="rId3" Type="http://schemas.openxmlformats.org/officeDocument/2006/relationships/image" Target="../media/image2.png"/><Relationship Id="rId2" Type="http://schemas.openxmlformats.org/officeDocument/2006/relationships/tags" Target="../tags/tag90.xml"/><Relationship Id="rId10" Type="http://schemas.openxmlformats.org/officeDocument/2006/relationships/tags" Target="../tags/tag97.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04.xml"/><Relationship Id="rId8" Type="http://schemas.openxmlformats.org/officeDocument/2006/relationships/tags" Target="../tags/tag103.xml"/><Relationship Id="rId7" Type="http://schemas.openxmlformats.org/officeDocument/2006/relationships/tags" Target="../tags/tag102.xml"/><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tags" Target="../tags/tag99.xml"/><Relationship Id="rId3" Type="http://schemas.openxmlformats.org/officeDocument/2006/relationships/image" Target="../media/image2.png"/><Relationship Id="rId2" Type="http://schemas.openxmlformats.org/officeDocument/2006/relationships/tags" Target="../tags/tag98.xml"/><Relationship Id="rId10" Type="http://schemas.openxmlformats.org/officeDocument/2006/relationships/tags" Target="../tags/tag105.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12.xml"/><Relationship Id="rId8" Type="http://schemas.openxmlformats.org/officeDocument/2006/relationships/tags" Target="../tags/tag111.xml"/><Relationship Id="rId7" Type="http://schemas.openxmlformats.org/officeDocument/2006/relationships/tags" Target="../tags/tag110.xml"/><Relationship Id="rId6" Type="http://schemas.openxmlformats.org/officeDocument/2006/relationships/tags" Target="../tags/tag109.xml"/><Relationship Id="rId5" Type="http://schemas.openxmlformats.org/officeDocument/2006/relationships/tags" Target="../tags/tag108.xml"/><Relationship Id="rId4" Type="http://schemas.openxmlformats.org/officeDocument/2006/relationships/tags" Target="../tags/tag107.xml"/><Relationship Id="rId3" Type="http://schemas.openxmlformats.org/officeDocument/2006/relationships/image" Target="../media/image2.png"/><Relationship Id="rId2" Type="http://schemas.openxmlformats.org/officeDocument/2006/relationships/tags" Target="../tags/tag106.xml"/><Relationship Id="rId12" Type="http://schemas.openxmlformats.org/officeDocument/2006/relationships/tags" Target="../tags/tag115.xml"/><Relationship Id="rId11" Type="http://schemas.openxmlformats.org/officeDocument/2006/relationships/tags" Target="../tags/tag114.xml"/><Relationship Id="rId10" Type="http://schemas.openxmlformats.org/officeDocument/2006/relationships/tags" Target="../tags/tag113.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7" Type="http://schemas.openxmlformats.org/officeDocument/2006/relationships/tags" Target="../tags/tag121.xml"/><Relationship Id="rId6" Type="http://schemas.openxmlformats.org/officeDocument/2006/relationships/tags" Target="../tags/tag120.xml"/><Relationship Id="rId5" Type="http://schemas.openxmlformats.org/officeDocument/2006/relationships/tags" Target="../tags/tag119.xml"/><Relationship Id="rId4" Type="http://schemas.openxmlformats.org/officeDocument/2006/relationships/tags" Target="../tags/tag118.xml"/><Relationship Id="rId3" Type="http://schemas.openxmlformats.org/officeDocument/2006/relationships/tags" Target="../tags/tag117.xml"/><Relationship Id="rId2" Type="http://schemas.openxmlformats.org/officeDocument/2006/relationships/tags" Target="../tags/tag116.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image" Target="../media/image2.png"/><Relationship Id="rId2" Type="http://schemas.openxmlformats.org/officeDocument/2006/relationships/tags" Target="../tags/tag9.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image" Target="../media/image3.png"/><Relationship Id="rId3" Type="http://schemas.openxmlformats.org/officeDocument/2006/relationships/tags" Target="../tags/tag16.xml"/><Relationship Id="rId2" Type="http://schemas.openxmlformats.org/officeDocument/2006/relationships/tags" Target="../tags/tag15.xml"/><Relationship Id="rId10" Type="http://schemas.openxmlformats.org/officeDocument/2006/relationships/tags" Target="../tags/tag2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image" Target="../media/image2.png"/><Relationship Id="rId2" Type="http://schemas.openxmlformats.org/officeDocument/2006/relationships/tags" Target="../tags/tag23.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6" Type="http://schemas.openxmlformats.org/officeDocument/2006/relationships/image" Target="../media/image2.png"/><Relationship Id="rId5" Type="http://schemas.openxmlformats.org/officeDocument/2006/relationships/tags" Target="../tags/tag45.xml"/><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52.xml"/><Relationship Id="rId8" Type="http://schemas.openxmlformats.org/officeDocument/2006/relationships/tags" Target="../tags/tag51.xml"/><Relationship Id="rId7" Type="http://schemas.openxmlformats.org/officeDocument/2006/relationships/tags" Target="../tags/tag50.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image" Target="../media/image2.png"/><Relationship Id="rId2" Type="http://schemas.openxmlformats.org/officeDocument/2006/relationships/tags" Target="../tags/tag46.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stretch>
            <a:fillRect/>
          </a:stretch>
        </p:blipFill>
        <p:spPr>
          <a:xfrm>
            <a:off x="849800" y="1687568"/>
            <a:ext cx="5209200" cy="3545489"/>
          </a:xfrm>
          <a:prstGeom prst="rect">
            <a:avLst/>
          </a:prstGeom>
        </p:spPr>
      </p:pic>
      <p:sp>
        <p:nvSpPr>
          <p:cNvPr id="2" name="标题 1"/>
          <p:cNvSpPr>
            <a:spLocks noGrp="1"/>
          </p:cNvSpPr>
          <p:nvPr>
            <p:ph type="ctrTitle"/>
            <p:custDataLst>
              <p:tags r:id="rId4"/>
            </p:custDataLst>
          </p:nvPr>
        </p:nvSpPr>
        <p:spPr>
          <a:xfrm>
            <a:off x="6121400" y="1810350"/>
            <a:ext cx="5162551" cy="2367043"/>
          </a:xfrm>
        </p:spPr>
        <p:txBody>
          <a:bodyPr anchor="b">
            <a:normAutofit/>
          </a:bodyPr>
          <a:lstStyle>
            <a:lvl1pPr algn="ctr">
              <a:defRPr sz="6000" b="1">
                <a:solidFill>
                  <a:schemeClr val="tx1"/>
                </a:solidFill>
              </a:defRPr>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5"/>
            </p:custDataLst>
          </p:nvPr>
        </p:nvSpPr>
        <p:spPr>
          <a:xfrm>
            <a:off x="7622352" y="4318172"/>
            <a:ext cx="2160647" cy="523427"/>
          </a:xfrm>
        </p:spPr>
        <p:txBody>
          <a:bodyPr anchor="t">
            <a:normAutofit/>
          </a:bodyPr>
          <a:lstStyle>
            <a:lvl1pPr marL="0" indent="0" algn="ctr">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a:t>
            </a:r>
            <a:r>
              <a:rPr lang="zh-CN" altLang="en-US" dirty="0"/>
              <a:t>编辑副标题</a:t>
            </a:r>
            <a:endParaRPr lang="zh-CN" altLang="en-US" dirty="0"/>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cxnSp>
        <p:nvCxnSpPr>
          <p:cNvPr id="9" name="直接连接符 8"/>
          <p:cNvCxnSpPr/>
          <p:nvPr>
            <p:custDataLst>
              <p:tags r:id="rId9"/>
            </p:custDataLst>
          </p:nvPr>
        </p:nvCxnSpPr>
        <p:spPr>
          <a:xfrm>
            <a:off x="6343799" y="4579887"/>
            <a:ext cx="1276351"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custDataLst>
              <p:tags r:id="rId10"/>
            </p:custDataLst>
          </p:nvPr>
        </p:nvCxnSpPr>
        <p:spPr>
          <a:xfrm>
            <a:off x="9802564" y="4579887"/>
            <a:ext cx="1276351"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a:blip r:embed="rId3"/>
          <a:stretch>
            <a:fillRect/>
          </a:stretch>
        </p:blipFill>
        <p:spPr>
          <a:xfrm>
            <a:off x="232457" y="939023"/>
            <a:ext cx="1211487" cy="824564"/>
          </a:xfrm>
          <a:prstGeom prst="rect">
            <a:avLst/>
          </a:prstGeom>
        </p:spPr>
      </p:pic>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7"/>
            </p:custDataLst>
          </p:nvPr>
        </p:nvSpPr>
        <p:spPr>
          <a:xfrm>
            <a:off x="1443943" y="1178400"/>
            <a:ext cx="9712800" cy="43443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0" name="图片 9"/>
          <p:cNvPicPr>
            <a:picLocks noChangeAspect="1"/>
          </p:cNvPicPr>
          <p:nvPr>
            <p:custDataLst>
              <p:tags r:id="rId2"/>
            </p:custDataLst>
          </p:nvPr>
        </p:nvPicPr>
        <p:blipFill>
          <a:blip r:embed="rId3"/>
          <a:stretch>
            <a:fillRect/>
          </a:stretch>
        </p:blipFill>
        <p:spPr>
          <a:xfrm>
            <a:off x="849800" y="1687568"/>
            <a:ext cx="5209200" cy="3545489"/>
          </a:xfrm>
          <a:prstGeom prst="rect">
            <a:avLst/>
          </a:prstGeom>
        </p:spPr>
      </p:pic>
      <p:sp>
        <p:nvSpPr>
          <p:cNvPr id="2" name="标题 1"/>
          <p:cNvSpPr>
            <a:spLocks noGrp="1"/>
          </p:cNvSpPr>
          <p:nvPr>
            <p:ph type="title" hasCustomPrompt="1"/>
            <p:custDataLst>
              <p:tags r:id="rId4"/>
            </p:custDataLst>
          </p:nvPr>
        </p:nvSpPr>
        <p:spPr>
          <a:xfrm>
            <a:off x="6120000" y="1810350"/>
            <a:ext cx="5162400" cy="2367900"/>
          </a:xfrm>
        </p:spPr>
        <p:txBody>
          <a:bodyPr anchor="b">
            <a:normAutofit/>
          </a:bodyPr>
          <a:lstStyle>
            <a:lvl1pPr algn="ctr">
              <a:defRPr sz="6000" b="1"/>
            </a:lvl1pPr>
          </a:lstStyle>
          <a:p>
            <a:r>
              <a:rPr lang="zh-CN" altLang="en-US" dirty="0"/>
              <a:t>编辑标题</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
        <p:nvSpPr>
          <p:cNvPr id="7" name="副标题 2"/>
          <p:cNvSpPr>
            <a:spLocks noGrp="1"/>
          </p:cNvSpPr>
          <p:nvPr>
            <p:ph type="subTitle" idx="1" hasCustomPrompt="1"/>
            <p:custDataLst>
              <p:tags r:id="rId8"/>
            </p:custDataLst>
          </p:nvPr>
        </p:nvSpPr>
        <p:spPr>
          <a:xfrm>
            <a:off x="7622352" y="4318172"/>
            <a:ext cx="2160647" cy="523427"/>
          </a:xfrm>
        </p:spPr>
        <p:txBody>
          <a:bodyPr anchor="t">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编辑副标题</a:t>
            </a:r>
            <a:endParaRPr lang="zh-CN" altLang="en-US" dirty="0"/>
          </a:p>
        </p:txBody>
      </p:sp>
      <p:cxnSp>
        <p:nvCxnSpPr>
          <p:cNvPr id="8" name="直接连接符 7"/>
          <p:cNvCxnSpPr/>
          <p:nvPr>
            <p:custDataLst>
              <p:tags r:id="rId9"/>
            </p:custDataLst>
          </p:nvPr>
        </p:nvCxnSpPr>
        <p:spPr>
          <a:xfrm>
            <a:off x="6343799" y="4579887"/>
            <a:ext cx="1276351"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10"/>
            </p:custDataLst>
          </p:nvPr>
        </p:nvCxnSpPr>
        <p:spPr>
          <a:xfrm>
            <a:off x="9802564" y="4579887"/>
            <a:ext cx="1276351" cy="0"/>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custDataLst>
              <p:tags r:id="rId2"/>
            </p:custDataLst>
          </p:nvPr>
        </p:nvPicPr>
        <p:blipFill>
          <a:blip r:embed="rId3"/>
          <a:stretch>
            <a:fillRect/>
          </a:stretch>
        </p:blipFill>
        <p:spPr>
          <a:xfrm>
            <a:off x="47" y="857108"/>
            <a:ext cx="1211487" cy="824564"/>
          </a:xfrm>
          <a:prstGeom prst="rect">
            <a:avLst/>
          </a:prstGeom>
        </p:spPr>
      </p:pic>
      <p:sp>
        <p:nvSpPr>
          <p:cNvPr id="2" name="标题 1"/>
          <p:cNvSpPr>
            <a:spLocks noGrp="1"/>
          </p:cNvSpPr>
          <p:nvPr>
            <p:ph type="title"/>
            <p:custDataLst>
              <p:tags r:id="rId4"/>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accent5">
            <a:lumMod val="75000"/>
          </a:schemeClr>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800" y="1085400"/>
            <a:ext cx="11606400" cy="46872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标题 1"/>
          <p:cNvSpPr>
            <a:spLocks noGrp="1"/>
          </p:cNvSpPr>
          <p:nvPr>
            <p:ph type="title" hasCustomPrompt="1"/>
            <p:custDataLst>
              <p:tags r:id="rId3"/>
            </p:custDataLst>
          </p:nvPr>
        </p:nvSpPr>
        <p:spPr>
          <a:xfrm>
            <a:off x="1281600" y="1794150"/>
            <a:ext cx="9626400" cy="5427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4"/>
            </p:custDataLst>
          </p:nvPr>
        </p:nvSpPr>
        <p:spPr>
          <a:xfrm>
            <a:off x="1281113" y="2479950"/>
            <a:ext cx="9626600" cy="25839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custDataLst>
              <p:tags r:id="rId2"/>
            </p:custDataLst>
          </p:nvPr>
        </p:nvPicPr>
        <p:blipFill>
          <a:blip r:embed="rId3"/>
          <a:stretch>
            <a:fillRect/>
          </a:stretch>
        </p:blipFill>
        <p:spPr>
          <a:xfrm>
            <a:off x="10980467" y="857108"/>
            <a:ext cx="1211487" cy="824564"/>
          </a:xfrm>
          <a:prstGeom prst="rect">
            <a:avLst/>
          </a:prstGeom>
        </p:spPr>
      </p:pic>
      <p:sp>
        <p:nvSpPr>
          <p:cNvPr id="8" name="矩形 7"/>
          <p:cNvSpPr/>
          <p:nvPr userDrawn="1">
            <p:custDataLst>
              <p:tags r:id="rId4"/>
            </p:custDataLst>
          </p:nvPr>
        </p:nvSpPr>
        <p:spPr>
          <a:xfrm>
            <a:off x="0" y="857250"/>
            <a:ext cx="4823460" cy="5149691"/>
          </a:xfrm>
          <a:prstGeom prst="rect">
            <a:avLst/>
          </a:prstGeom>
          <a:solidFill>
            <a:schemeClr val="accent5">
              <a:lumMod val="7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dirty="0">
              <a:sym typeface="+mn-ea"/>
            </a:endParaRPr>
          </a:p>
        </p:txBody>
      </p:sp>
      <p:sp>
        <p:nvSpPr>
          <p:cNvPr id="2" name="标题 1"/>
          <p:cNvSpPr>
            <a:spLocks noGrp="1"/>
          </p:cNvSpPr>
          <p:nvPr>
            <p:ph type="title" hasCustomPrompt="1"/>
            <p:custDataLst>
              <p:tags r:id="rId5"/>
            </p:custDataLst>
          </p:nvPr>
        </p:nvSpPr>
        <p:spPr>
          <a:xfrm>
            <a:off x="583200" y="1435050"/>
            <a:ext cx="3960000" cy="661500"/>
          </a:xfrm>
        </p:spPr>
        <p:txBody>
          <a:bodyPr anchor="ctr"/>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586800" y="2180250"/>
            <a:ext cx="3956400" cy="30699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5101200" y="1434704"/>
            <a:ext cx="6480000" cy="3815953"/>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custDataLst>
              <p:tags r:id="rId2"/>
            </p:custDataLst>
          </p:nvPr>
        </p:nvPicPr>
        <p:blipFill>
          <a:blip r:embed="rId3"/>
          <a:stretch>
            <a:fillRect/>
          </a:stretch>
        </p:blipFill>
        <p:spPr>
          <a:xfrm>
            <a:off x="10980467" y="5176219"/>
            <a:ext cx="1211487" cy="824564"/>
          </a:xfrm>
          <a:prstGeom prst="rect">
            <a:avLst/>
          </a:prstGeom>
        </p:spPr>
      </p:pic>
      <p:sp>
        <p:nvSpPr>
          <p:cNvPr id="10" name="矩形 9"/>
          <p:cNvSpPr/>
          <p:nvPr userDrawn="1">
            <p:custDataLst>
              <p:tags r:id="rId4"/>
            </p:custDataLst>
          </p:nvPr>
        </p:nvSpPr>
        <p:spPr>
          <a:xfrm>
            <a:off x="0" y="857250"/>
            <a:ext cx="12192000" cy="1998000"/>
          </a:xfrm>
          <a:prstGeom prst="rect">
            <a:avLst/>
          </a:prstGeom>
          <a:solidFill>
            <a:schemeClr val="accent5">
              <a:lumMod val="7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ym typeface="+mn-ea"/>
            </a:endParaRPr>
          </a:p>
        </p:txBody>
      </p:sp>
      <p:sp>
        <p:nvSpPr>
          <p:cNvPr id="2" name="标题 1"/>
          <p:cNvSpPr>
            <a:spLocks noGrp="1"/>
          </p:cNvSpPr>
          <p:nvPr>
            <p:ph type="title"/>
            <p:custDataLst>
              <p:tags r:id="rId5"/>
            </p:custDataLst>
          </p:nvPr>
        </p:nvSpPr>
        <p:spPr>
          <a:xfrm>
            <a:off x="612000" y="1443150"/>
            <a:ext cx="10976400" cy="4698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612000" y="2101950"/>
            <a:ext cx="10975975" cy="621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0"/>
            </p:custDataLst>
          </p:nvPr>
        </p:nvSpPr>
        <p:spPr>
          <a:xfrm>
            <a:off x="612775" y="2963250"/>
            <a:ext cx="10965600" cy="25731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custDataLst>
              <p:tags r:id="rId2"/>
            </p:custDataLst>
          </p:nvPr>
        </p:nvPicPr>
        <p:blipFill>
          <a:blip r:embed="rId3"/>
          <a:stretch>
            <a:fillRect/>
          </a:stretch>
        </p:blipFill>
        <p:spPr>
          <a:xfrm>
            <a:off x="47" y="857108"/>
            <a:ext cx="1211487" cy="824564"/>
          </a:xfrm>
          <a:prstGeom prst="rect">
            <a:avLst/>
          </a:prstGeom>
        </p:spPr>
      </p:pic>
      <p:sp>
        <p:nvSpPr>
          <p:cNvPr id="8" name="矩形 7"/>
          <p:cNvSpPr/>
          <p:nvPr userDrawn="1">
            <p:custDataLst>
              <p:tags r:id="rId4"/>
            </p:custDataLst>
          </p:nvPr>
        </p:nvSpPr>
        <p:spPr>
          <a:xfrm>
            <a:off x="0" y="4629151"/>
            <a:ext cx="12192000" cy="1371599"/>
          </a:xfrm>
          <a:prstGeom prst="rect">
            <a:avLst/>
          </a:prstGeom>
          <a:solidFill>
            <a:schemeClr val="accent5">
              <a:lumMod val="7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ym typeface="+mn-ea"/>
            </a:endParaRPr>
          </a:p>
        </p:txBody>
      </p:sp>
      <p:sp>
        <p:nvSpPr>
          <p:cNvPr id="2" name="标题 1"/>
          <p:cNvSpPr>
            <a:spLocks noGrp="1"/>
          </p:cNvSpPr>
          <p:nvPr>
            <p:ph type="title"/>
            <p:custDataLst>
              <p:tags r:id="rId5"/>
            </p:custDataLst>
          </p:nvPr>
        </p:nvSpPr>
        <p:spPr>
          <a:xfrm>
            <a:off x="604800" y="1359450"/>
            <a:ext cx="10976400" cy="423900"/>
          </a:xfrm>
        </p:spPr>
        <p:txBody>
          <a:bodyPr anchor="ct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604837" y="2118150"/>
            <a:ext cx="10990800" cy="2408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0"/>
            </p:custDataLst>
          </p:nvPr>
        </p:nvSpPr>
        <p:spPr>
          <a:xfrm>
            <a:off x="594000" y="4742550"/>
            <a:ext cx="11001600" cy="7587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custDataLst>
              <p:tags r:id="rId2"/>
            </p:custDataLst>
          </p:nvPr>
        </p:nvPicPr>
        <p:blipFill>
          <a:blip r:embed="rId3"/>
          <a:stretch>
            <a:fillRect/>
          </a:stretch>
        </p:blipFill>
        <p:spPr>
          <a:xfrm>
            <a:off x="47" y="5176219"/>
            <a:ext cx="1211487" cy="824564"/>
          </a:xfrm>
          <a:prstGeom prst="rect">
            <a:avLst/>
          </a:prstGeom>
        </p:spPr>
      </p:pic>
      <p:sp>
        <p:nvSpPr>
          <p:cNvPr id="10" name="矩形 9"/>
          <p:cNvSpPr/>
          <p:nvPr userDrawn="1">
            <p:custDataLst>
              <p:tags r:id="rId4"/>
            </p:custDataLst>
          </p:nvPr>
        </p:nvSpPr>
        <p:spPr>
          <a:xfrm>
            <a:off x="0" y="857250"/>
            <a:ext cx="12192000" cy="685800"/>
          </a:xfrm>
          <a:prstGeom prst="rect">
            <a:avLst/>
          </a:prstGeom>
          <a:solidFill>
            <a:schemeClr val="accent5">
              <a:lumMod val="7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ym typeface="+mn-ea"/>
            </a:endParaRPr>
          </a:p>
        </p:txBody>
      </p:sp>
      <p:sp>
        <p:nvSpPr>
          <p:cNvPr id="2" name="标题 1"/>
          <p:cNvSpPr>
            <a:spLocks noGrp="1"/>
          </p:cNvSpPr>
          <p:nvPr>
            <p:ph type="title"/>
            <p:custDataLst>
              <p:tags r:id="rId5"/>
            </p:custDataLst>
          </p:nvPr>
        </p:nvSpPr>
        <p:spPr>
          <a:xfrm>
            <a:off x="579600" y="1035450"/>
            <a:ext cx="11037600" cy="331473"/>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579600" y="2104650"/>
            <a:ext cx="5342400" cy="217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6242400" y="2104650"/>
            <a:ext cx="5367600" cy="217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1"/>
            </p:custDataLst>
          </p:nvPr>
        </p:nvSpPr>
        <p:spPr>
          <a:xfrm>
            <a:off x="572400" y="4469850"/>
            <a:ext cx="5342400" cy="5859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2"/>
            </p:custDataLst>
          </p:nvPr>
        </p:nvSpPr>
        <p:spPr>
          <a:xfrm>
            <a:off x="6253200" y="4467150"/>
            <a:ext cx="5367600" cy="5859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1576668"/>
            <a:ext cx="12192000" cy="3704665"/>
          </a:xfrm>
          <a:prstGeom prst="rect">
            <a:avLst/>
          </a:prstGeom>
          <a:solidFill>
            <a:schemeClr val="accent5">
              <a:lumMod val="7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350">
              <a:sym typeface="+mn-ea"/>
            </a:endParaRPr>
          </a:p>
        </p:txBody>
      </p:sp>
      <p:sp>
        <p:nvSpPr>
          <p:cNvPr id="2" name="标题 1"/>
          <p:cNvSpPr>
            <a:spLocks noGrp="1"/>
          </p:cNvSpPr>
          <p:nvPr>
            <p:ph type="title" hasCustomPrompt="1"/>
            <p:custDataLst>
              <p:tags r:id="rId3"/>
            </p:custDataLst>
          </p:nvPr>
        </p:nvSpPr>
        <p:spPr>
          <a:xfrm>
            <a:off x="1522800" y="1861650"/>
            <a:ext cx="9144000" cy="17901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1522413" y="3754350"/>
            <a:ext cx="9144000" cy="1242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19" name="图片 18"/>
          <p:cNvPicPr>
            <a:picLocks noChangeAspect="1"/>
          </p:cNvPicPr>
          <p:nvPr>
            <p:custDataLst>
              <p:tags r:id="rId2"/>
            </p:custDataLst>
          </p:nvPr>
        </p:nvPicPr>
        <p:blipFill>
          <a:blip r:embed="rId3"/>
          <a:stretch>
            <a:fillRect/>
          </a:stretch>
        </p:blipFill>
        <p:spPr>
          <a:xfrm>
            <a:off x="232457" y="939023"/>
            <a:ext cx="1211487" cy="824564"/>
          </a:xfrm>
          <a:prstGeom prst="rect">
            <a:avLst/>
          </a:prstGeom>
        </p:spPr>
      </p:pic>
      <p:sp>
        <p:nvSpPr>
          <p:cNvPr id="2" name="标题 1"/>
          <p:cNvSpPr>
            <a:spLocks noGrp="1"/>
          </p:cNvSpPr>
          <p:nvPr>
            <p:ph type="title"/>
            <p:custDataLst>
              <p:tags r:id="rId4"/>
            </p:custDataLst>
          </p:nvPr>
        </p:nvSpPr>
        <p:spPr>
          <a:xfrm>
            <a:off x="1640115" y="1131094"/>
            <a:ext cx="9713685" cy="994172"/>
          </a:xfrm>
        </p:spPr>
        <p:txBody>
          <a:bodyPr>
            <a:normAutofit/>
          </a:bodyPr>
          <a:lstStyle>
            <a:lvl1pPr>
              <a:defRPr sz="4400"/>
            </a:lvl1pPr>
          </a:lstStyle>
          <a:p>
            <a:r>
              <a:rPr lang="zh-CN" altLang="en-US" dirty="0"/>
              <a:t>单击此处编辑母版标题样式</a:t>
            </a:r>
            <a:endParaRPr lang="zh-CN" altLang="en-US" dirty="0"/>
          </a:p>
        </p:txBody>
      </p:sp>
      <p:sp>
        <p:nvSpPr>
          <p:cNvPr id="3" name="内容占位符 2"/>
          <p:cNvSpPr>
            <a:spLocks noGrp="1"/>
          </p:cNvSpPr>
          <p:nvPr>
            <p:ph idx="1"/>
            <p:custDataLst>
              <p:tags r:id="rId5"/>
            </p:custDataLst>
          </p:nvPr>
        </p:nvSpPr>
        <p:spPr>
          <a:xfrm>
            <a:off x="1640115" y="2226469"/>
            <a:ext cx="9713685" cy="326350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矩形 23"/>
          <p:cNvSpPr/>
          <p:nvPr>
            <p:custDataLst>
              <p:tags r:id="rId2"/>
            </p:custDataLst>
          </p:nvPr>
        </p:nvSpPr>
        <p:spPr>
          <a:xfrm>
            <a:off x="7223824" y="2060937"/>
            <a:ext cx="3679919" cy="2736127"/>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75000"/>
                  <a:lumOff val="25000"/>
                </a:schemeClr>
              </a:solidFill>
            </a:endParaRPr>
          </a:p>
        </p:txBody>
      </p:sp>
      <p:pic>
        <p:nvPicPr>
          <p:cNvPr id="9" name="图片 8"/>
          <p:cNvPicPr>
            <a:picLocks noChangeAspect="1"/>
          </p:cNvPicPr>
          <p:nvPr>
            <p:custDataLst>
              <p:tags r:id="rId3"/>
            </p:custDataLst>
          </p:nvPr>
        </p:nvPicPr>
        <p:blipFill>
          <a:blip r:embed="rId4"/>
          <a:stretch>
            <a:fillRect/>
          </a:stretch>
        </p:blipFill>
        <p:spPr>
          <a:xfrm>
            <a:off x="565200" y="1394550"/>
            <a:ext cx="5983256" cy="4071600"/>
          </a:xfrm>
          <a:prstGeom prst="rect">
            <a:avLst/>
          </a:prstGeom>
        </p:spPr>
      </p:pic>
      <p:sp>
        <p:nvSpPr>
          <p:cNvPr id="10" name="椭圆 9"/>
          <p:cNvSpPr/>
          <p:nvPr>
            <p:custDataLst>
              <p:tags r:id="rId5"/>
            </p:custDataLst>
          </p:nvPr>
        </p:nvSpPr>
        <p:spPr>
          <a:xfrm>
            <a:off x="8396919" y="2397278"/>
            <a:ext cx="1333731" cy="1000298"/>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lumMod val="75000"/>
                  <a:lumOff val="25000"/>
                </a:schemeClr>
              </a:solidFill>
            </a:endParaRPr>
          </a:p>
        </p:txBody>
      </p:sp>
      <p:sp>
        <p:nvSpPr>
          <p:cNvPr id="8" name="文本框 7"/>
          <p:cNvSpPr txBox="1"/>
          <p:nvPr>
            <p:custDataLst>
              <p:tags r:id="rId6"/>
            </p:custDataLst>
          </p:nvPr>
        </p:nvSpPr>
        <p:spPr>
          <a:xfrm>
            <a:off x="8258461" y="2426322"/>
            <a:ext cx="1610643" cy="909306"/>
          </a:xfrm>
          <a:prstGeom prst="ellipse">
            <a:avLst/>
          </a:prstGeom>
          <a:noFill/>
        </p:spPr>
        <p:txBody>
          <a:bodyPr wrap="square" rtlCol="0" anchor="b">
            <a:spAutoFit/>
          </a:bodyPr>
          <a:lstStyle/>
          <a:p>
            <a:pPr algn="ctr"/>
            <a:r>
              <a:rPr lang="en-US" altLang="zh-CN" sz="3600" b="1" dirty="0">
                <a:ln w="28575">
                  <a:noFill/>
                </a:ln>
                <a:solidFill>
                  <a:schemeClr val="tx1"/>
                </a:solidFill>
                <a:latin typeface="+mj-lt"/>
                <a:ea typeface="微软雅黑" panose="020B0503020204020204" charset="-122"/>
              </a:rPr>
              <a:t>01</a:t>
            </a:r>
            <a:endParaRPr lang="zh-CN" altLang="en-US" sz="3600" b="1" dirty="0">
              <a:ln w="28575">
                <a:noFill/>
              </a:ln>
              <a:solidFill>
                <a:schemeClr val="tx1"/>
              </a:solidFill>
              <a:latin typeface="+mj-lt"/>
              <a:ea typeface="微软雅黑" panose="020B0503020204020204" charset="-122"/>
            </a:endParaRPr>
          </a:p>
        </p:txBody>
      </p:sp>
      <p:sp>
        <p:nvSpPr>
          <p:cNvPr id="2" name="标题 1"/>
          <p:cNvSpPr>
            <a:spLocks noGrp="1"/>
          </p:cNvSpPr>
          <p:nvPr>
            <p:ph type="title" hasCustomPrompt="1"/>
            <p:custDataLst>
              <p:tags r:id="rId7"/>
            </p:custDataLst>
          </p:nvPr>
        </p:nvSpPr>
        <p:spPr>
          <a:xfrm>
            <a:off x="7223825" y="3460285"/>
            <a:ext cx="3679919" cy="1102190"/>
          </a:xfrm>
        </p:spPr>
        <p:txBody>
          <a:bodyPr anchor="ctr">
            <a:normAutofit/>
          </a:bodyPr>
          <a:lstStyle>
            <a:lvl1pPr algn="ctr">
              <a:defRPr sz="4800" b="0"/>
            </a:lvl1pPr>
          </a:lstStyle>
          <a:p>
            <a:r>
              <a:rPr lang="zh-CN" altLang="en-US" dirty="0"/>
              <a:t>编辑标题</a:t>
            </a:r>
            <a:endParaRPr lang="zh-CN" altLang="en-US" dirty="0"/>
          </a:p>
        </p:txBody>
      </p:sp>
      <p:sp>
        <p:nvSpPr>
          <p:cNvPr id="4" name="日期占位符 3"/>
          <p:cNvSpPr>
            <a:spLocks noGrp="1"/>
          </p:cNvSpPr>
          <p:nvPr>
            <p:ph type="dt" sz="half" idx="10"/>
            <p:custDataLst>
              <p:tags r:id="rId8"/>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a:lstStyle/>
          <a:p>
            <a:endParaRPr lang="zh-CN" altLang="en-US"/>
          </a:p>
        </p:txBody>
      </p:sp>
      <p:sp>
        <p:nvSpPr>
          <p:cNvPr id="6" name="灯片编号占位符 5"/>
          <p:cNvSpPr>
            <a:spLocks noGrp="1"/>
          </p:cNvSpPr>
          <p:nvPr>
            <p:ph type="sldNum" sz="quarter" idx="12"/>
            <p:custDataLst>
              <p:tags r:id="rId10"/>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9" name="图片 8"/>
          <p:cNvPicPr>
            <a:picLocks noChangeAspect="1"/>
          </p:cNvPicPr>
          <p:nvPr>
            <p:custDataLst>
              <p:tags r:id="rId2"/>
            </p:custDataLst>
          </p:nvPr>
        </p:nvPicPr>
        <p:blipFill>
          <a:blip r:embed="rId3"/>
          <a:stretch>
            <a:fillRect/>
          </a:stretch>
        </p:blipFill>
        <p:spPr>
          <a:xfrm>
            <a:off x="232457" y="939023"/>
            <a:ext cx="1211487" cy="824564"/>
          </a:xfrm>
          <a:prstGeom prst="rect">
            <a:avLst/>
          </a:prstGeom>
        </p:spPr>
      </p:pic>
      <p:sp>
        <p:nvSpPr>
          <p:cNvPr id="2" name="标题 1"/>
          <p:cNvSpPr>
            <a:spLocks noGrp="1"/>
          </p:cNvSpPr>
          <p:nvPr>
            <p:ph type="title"/>
            <p:custDataLst>
              <p:tags r:id="rId4"/>
            </p:custDataLst>
          </p:nvPr>
        </p:nvSpPr>
        <p:spPr>
          <a:xfrm>
            <a:off x="1641000" y="1129950"/>
            <a:ext cx="9712800" cy="994172"/>
          </a:xfrm>
        </p:spPr>
        <p:txBody>
          <a:bodyPr>
            <a:normAutofit/>
          </a:bodyPr>
          <a:lstStyle>
            <a:lvl1pPr>
              <a:defRPr sz="4400"/>
            </a:lvl1pPr>
          </a:lstStyle>
          <a:p>
            <a:r>
              <a:rPr lang="zh-CN" altLang="en-US"/>
              <a:t>单击此处编辑母版标题样式</a:t>
            </a:r>
            <a:endParaRPr lang="zh-CN" altLang="en-US"/>
          </a:p>
        </p:txBody>
      </p:sp>
      <p:sp>
        <p:nvSpPr>
          <p:cNvPr id="3" name="内容占位符 2"/>
          <p:cNvSpPr>
            <a:spLocks noGrp="1"/>
          </p:cNvSpPr>
          <p:nvPr>
            <p:ph sz="half" idx="1"/>
            <p:custDataLst>
              <p:tags r:id="rId5"/>
            </p:custDataLst>
          </p:nvPr>
        </p:nvSpPr>
        <p:spPr>
          <a:xfrm>
            <a:off x="1641001" y="2242565"/>
            <a:ext cx="4747099" cy="326350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7"/>
            </p:custDataLst>
          </p:nvPr>
        </p:nvSpPr>
        <p:spPr/>
        <p:txBody>
          <a:bodyPr/>
          <a:lstStyle/>
          <a:p>
            <a:endParaRPr lang="zh-CN" altLang="en-US"/>
          </a:p>
        </p:txBody>
      </p:sp>
      <p:sp>
        <p:nvSpPr>
          <p:cNvPr id="7" name="灯片编号占位符 6"/>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
        <p:nvSpPr>
          <p:cNvPr id="13" name="内容占位符 2"/>
          <p:cNvSpPr>
            <a:spLocks noGrp="1"/>
          </p:cNvSpPr>
          <p:nvPr>
            <p:ph sz="half" idx="13"/>
            <p:custDataLst>
              <p:tags r:id="rId9"/>
            </p:custDataLst>
          </p:nvPr>
        </p:nvSpPr>
        <p:spPr>
          <a:xfrm>
            <a:off x="6606701" y="2242565"/>
            <a:ext cx="4747099" cy="326350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1131094"/>
            <a:ext cx="10515600" cy="994172"/>
          </a:xfrm>
        </p:spPr>
        <p:txBody>
          <a:bodyPr>
            <a:normAutofit/>
          </a:bodyPr>
          <a:lstStyle>
            <a:lvl1pPr>
              <a:defRPr sz="4400"/>
            </a:lvl1p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9788" y="2159621"/>
            <a:ext cx="5157787"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custDataLst>
              <p:tags r:id="rId4"/>
            </p:custDataLst>
          </p:nvPr>
        </p:nvSpPr>
        <p:spPr>
          <a:xfrm>
            <a:off x="839788" y="2818957"/>
            <a:ext cx="5157787" cy="268054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custDataLst>
              <p:tags r:id="rId5"/>
            </p:custDataLst>
          </p:nvPr>
        </p:nvSpPr>
        <p:spPr>
          <a:xfrm>
            <a:off x="6172200" y="2159621"/>
            <a:ext cx="5183188"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custDataLst>
              <p:tags r:id="rId6"/>
            </p:custDataLst>
          </p:nvPr>
        </p:nvSpPr>
        <p:spPr>
          <a:xfrm>
            <a:off x="6172200" y="2818957"/>
            <a:ext cx="5183188" cy="268054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pic>
        <p:nvPicPr>
          <p:cNvPr id="13" name="图片 12"/>
          <p:cNvPicPr>
            <a:picLocks noChangeAspect="1"/>
          </p:cNvPicPr>
          <p:nvPr>
            <p:custDataLst>
              <p:tags r:id="rId5"/>
            </p:custDataLst>
          </p:nvPr>
        </p:nvPicPr>
        <p:blipFill>
          <a:blip r:embed="rId6"/>
          <a:stretch>
            <a:fillRect/>
          </a:stretch>
        </p:blipFill>
        <p:spPr>
          <a:xfrm>
            <a:off x="232457" y="939023"/>
            <a:ext cx="1211487" cy="824564"/>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9" name="图片 8"/>
          <p:cNvPicPr>
            <a:picLocks noChangeAspect="1"/>
          </p:cNvPicPr>
          <p:nvPr>
            <p:custDataLst>
              <p:tags r:id="rId2"/>
            </p:custDataLst>
          </p:nvPr>
        </p:nvPicPr>
        <p:blipFill>
          <a:blip r:embed="rId3"/>
          <a:stretch>
            <a:fillRect/>
          </a:stretch>
        </p:blipFill>
        <p:spPr>
          <a:xfrm>
            <a:off x="232457" y="939023"/>
            <a:ext cx="1211487" cy="824564"/>
          </a:xfrm>
          <a:prstGeom prst="rect">
            <a:avLst/>
          </a:prstGeom>
        </p:spPr>
      </p:pic>
      <p:sp>
        <p:nvSpPr>
          <p:cNvPr id="2" name="标题 1"/>
          <p:cNvSpPr>
            <a:spLocks noGrp="1"/>
          </p:cNvSpPr>
          <p:nvPr>
            <p:ph type="title"/>
            <p:custDataLst>
              <p:tags r:id="rId4"/>
            </p:custDataLst>
          </p:nvPr>
        </p:nvSpPr>
        <p:spPr>
          <a:xfrm>
            <a:off x="1443943" y="1419225"/>
            <a:ext cx="4017057" cy="1200150"/>
          </a:xfrm>
        </p:spPr>
        <p:txBody>
          <a:bodyPr anchor="t" anchorCtr="0">
            <a:normAutofit/>
          </a:bodyPr>
          <a:lstStyle>
            <a:lvl1pPr>
              <a:defRPr sz="4400"/>
            </a:lvl1pPr>
          </a:lstStyle>
          <a:p>
            <a:r>
              <a:rPr lang="zh-CN" altLang="en-US" dirty="0"/>
              <a:t>单击此处编辑母版标题样式</a:t>
            </a:r>
            <a:endParaRPr lang="zh-CN" altLang="en-US" dirty="0"/>
          </a:p>
        </p:txBody>
      </p:sp>
      <p:sp>
        <p:nvSpPr>
          <p:cNvPr id="3" name="图片占位符 2"/>
          <p:cNvSpPr>
            <a:spLocks noGrp="1" noChangeAspect="1"/>
          </p:cNvSpPr>
          <p:nvPr>
            <p:ph type="pic" idx="1"/>
            <p:custDataLst>
              <p:tags r:id="rId5"/>
            </p:custDataLst>
          </p:nvPr>
        </p:nvSpPr>
        <p:spPr>
          <a:xfrm>
            <a:off x="5588001" y="1419225"/>
            <a:ext cx="5766400" cy="40527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custDataLst>
              <p:tags r:id="rId6"/>
            </p:custDataLst>
          </p:nvPr>
        </p:nvSpPr>
        <p:spPr>
          <a:xfrm>
            <a:off x="1443943" y="2670437"/>
            <a:ext cx="4017057" cy="2801489"/>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custDataLst>
              <p:tags r:id="rId7"/>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8"/>
            </p:custDataLst>
          </p:nvPr>
        </p:nvSpPr>
        <p:spPr/>
        <p:txBody>
          <a:bodyPr/>
          <a:lstStyle/>
          <a:p>
            <a:endParaRPr lang="zh-CN" altLang="en-US" dirty="0"/>
          </a:p>
        </p:txBody>
      </p:sp>
      <p:sp>
        <p:nvSpPr>
          <p:cNvPr id="7" name="灯片编号占位符 6"/>
          <p:cNvSpPr>
            <a:spLocks noGrp="1"/>
          </p:cNvSpPr>
          <p:nvPr>
            <p:ph type="sldNum" sz="quarter" idx="12"/>
            <p:custDataLst>
              <p:tags r:id="rId9"/>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9824484" y="1131094"/>
            <a:ext cx="1529316" cy="4358879"/>
          </a:xfrm>
        </p:spPr>
        <p:txBody>
          <a:bodyPr vert="eaVert">
            <a:normAutofit/>
          </a:bodyPr>
          <a:lstStyle>
            <a:lvl1pPr>
              <a:defRPr sz="4400"/>
            </a:lvl1pPr>
          </a:lstStyle>
          <a:p>
            <a:r>
              <a:rPr lang="zh-CN" altLang="en-US" dirty="0"/>
              <a:t>单击此处编辑标题</a:t>
            </a:r>
            <a:endParaRPr lang="zh-CN" altLang="en-US" dirty="0"/>
          </a:p>
        </p:txBody>
      </p:sp>
      <p:sp>
        <p:nvSpPr>
          <p:cNvPr id="3" name="竖排文字占位符 2"/>
          <p:cNvSpPr>
            <a:spLocks noGrp="1"/>
          </p:cNvSpPr>
          <p:nvPr>
            <p:ph type="body" orient="vert" idx="1"/>
            <p:custDataLst>
              <p:tags r:id="rId3"/>
            </p:custDataLst>
          </p:nvPr>
        </p:nvSpPr>
        <p:spPr>
          <a:xfrm>
            <a:off x="838200" y="1131094"/>
            <a:ext cx="8879959" cy="4358879"/>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5" Type="http://schemas.openxmlformats.org/officeDocument/2006/relationships/theme" Target="../theme/theme1.xml"/><Relationship Id="rId24" Type="http://schemas.openxmlformats.org/officeDocument/2006/relationships/tags" Target="../tags/tag127.xml"/><Relationship Id="rId23" Type="http://schemas.openxmlformats.org/officeDocument/2006/relationships/tags" Target="../tags/tag126.xml"/><Relationship Id="rId22" Type="http://schemas.openxmlformats.org/officeDocument/2006/relationships/tags" Target="../tags/tag125.xml"/><Relationship Id="rId21" Type="http://schemas.openxmlformats.org/officeDocument/2006/relationships/tags" Target="../tags/tag124.xml"/><Relationship Id="rId20" Type="http://schemas.openxmlformats.org/officeDocument/2006/relationships/tags" Target="../tags/tag123.xml"/><Relationship Id="rId2" Type="http://schemas.openxmlformats.org/officeDocument/2006/relationships/slideLayout" Target="../slideLayouts/slideLayout2.xml"/><Relationship Id="rId19" Type="http://schemas.openxmlformats.org/officeDocument/2006/relationships/tags" Target="../tags/tag122.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838200" y="1131094"/>
            <a:ext cx="10515600" cy="994172"/>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0"/>
            </p:custDataLst>
          </p:nvPr>
        </p:nvSpPr>
        <p:spPr>
          <a:xfrm>
            <a:off x="838200" y="2226469"/>
            <a:ext cx="10515600" cy="3263504"/>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38200" y="5624513"/>
            <a:ext cx="2743200" cy="273844"/>
          </a:xfrm>
          <a:prstGeom prst="rect">
            <a:avLst/>
          </a:prstGeom>
        </p:spPr>
        <p:txBody>
          <a:bodyPr vert="horz" lIns="91440" tIns="45720" rIns="91440" bIns="45720" rtlCol="0" anchor="ctr">
            <a:normAutofit/>
          </a:bodyPr>
          <a:lstStyle>
            <a:lvl1pPr algn="l">
              <a:defRPr sz="1200">
                <a:solidFill>
                  <a:schemeClr val="bg1">
                    <a:lumMod val="50000"/>
                  </a:schemeClr>
                </a:solidFill>
              </a:defRPr>
            </a:lvl1pPr>
          </a:lstStyle>
          <a:p>
            <a:fld id="{B3632009-3252-4392-B884-F7A91489B64F}"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038600" y="5624513"/>
            <a:ext cx="4114800" cy="273844"/>
          </a:xfrm>
          <a:prstGeom prst="rect">
            <a:avLst/>
          </a:prstGeom>
        </p:spPr>
        <p:txBody>
          <a:bodyPr vert="horz" lIns="91440" tIns="45720" rIns="91440" bIns="45720" rtlCol="0" anchor="ctr">
            <a:normAutofit/>
          </a:bodyPr>
          <a:lstStyle>
            <a:lvl1pPr algn="ctr">
              <a:defRPr sz="1200">
                <a:solidFill>
                  <a:schemeClr val="bg1">
                    <a:lumMod val="50000"/>
                  </a:schemeClr>
                </a:solidFill>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5624513"/>
            <a:ext cx="2743200" cy="273844"/>
          </a:xfrm>
          <a:prstGeom prst="rect">
            <a:avLst/>
          </a:prstGeom>
        </p:spPr>
        <p:txBody>
          <a:bodyPr vert="horz" lIns="91440" tIns="45720" rIns="91440" bIns="45720" rtlCol="0" anchor="ctr">
            <a:normAutofit/>
          </a:bodyPr>
          <a:lstStyle>
            <a:lvl1pPr algn="r">
              <a:defRPr sz="1200">
                <a:solidFill>
                  <a:schemeClr val="bg1">
                    <a:lumMod val="50000"/>
                  </a:schemeClr>
                </a:solidFill>
              </a:defRPr>
            </a:lvl1pPr>
          </a:lstStyle>
          <a:p>
            <a:fld id="{B32FEB78-F1CD-46FC-8155-EF2D33A7B60B}" type="slidenum">
              <a:rPr lang="zh-CN" altLang="en-US" smtClean="0"/>
            </a:fld>
            <a:endParaRPr lang="zh-CN" altLang="en-US"/>
          </a:p>
        </p:txBody>
      </p:sp>
      <p:sp>
        <p:nvSpPr>
          <p:cNvPr id="7" name="KSO_TEMPLATE" hidden="1"/>
          <p:cNvSpPr/>
          <p:nvPr>
            <p:custDataLst>
              <p:tags r:id="rId24"/>
            </p:custDataLst>
          </p:nvPr>
        </p:nvSpPr>
        <p:spPr>
          <a:xfrm>
            <a:off x="0" y="85725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30.xml"/><Relationship Id="rId2" Type="http://schemas.openxmlformats.org/officeDocument/2006/relationships/tags" Target="../tags/tag129.xml"/><Relationship Id="rId1" Type="http://schemas.openxmlformats.org/officeDocument/2006/relationships/tags" Target="../tags/tag128.xml"/></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71.xml"/><Relationship Id="rId3" Type="http://schemas.openxmlformats.org/officeDocument/2006/relationships/tags" Target="../tags/tag170.xml"/><Relationship Id="rId2" Type="http://schemas.openxmlformats.org/officeDocument/2006/relationships/image" Target="../media/image9.png"/><Relationship Id="rId1" Type="http://schemas.openxmlformats.org/officeDocument/2006/relationships/tags" Target="../tags/tag169.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3.xml"/><Relationship Id="rId2" Type="http://schemas.openxmlformats.org/officeDocument/2006/relationships/image" Target="../media/image10.png"/><Relationship Id="rId1" Type="http://schemas.openxmlformats.org/officeDocument/2006/relationships/tags" Target="../tags/tag172.xml"/></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77.xml"/><Relationship Id="rId5" Type="http://schemas.openxmlformats.org/officeDocument/2006/relationships/image" Target="../media/image12.png"/><Relationship Id="rId4" Type="http://schemas.openxmlformats.org/officeDocument/2006/relationships/tags" Target="../tags/tag176.xml"/><Relationship Id="rId3" Type="http://schemas.openxmlformats.org/officeDocument/2006/relationships/tags" Target="../tags/tag175.xml"/><Relationship Id="rId2" Type="http://schemas.openxmlformats.org/officeDocument/2006/relationships/image" Target="../media/image11.png"/><Relationship Id="rId1" Type="http://schemas.openxmlformats.org/officeDocument/2006/relationships/tags" Target="../tags/tag174.xml"/></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80.xml"/><Relationship Id="rId4" Type="http://schemas.openxmlformats.org/officeDocument/2006/relationships/image" Target="../media/image14.png"/><Relationship Id="rId3" Type="http://schemas.openxmlformats.org/officeDocument/2006/relationships/tags" Target="../tags/tag179.xml"/><Relationship Id="rId2" Type="http://schemas.openxmlformats.org/officeDocument/2006/relationships/image" Target="../media/image13.png"/><Relationship Id="rId1" Type="http://schemas.openxmlformats.org/officeDocument/2006/relationships/tags" Target="../tags/tag178.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1.xml"/></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84.xml"/><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tags" Target="../tags/tag183.xml"/><Relationship Id="rId1" Type="http://schemas.openxmlformats.org/officeDocument/2006/relationships/tags" Target="../tags/tag18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5.xml"/></Relationships>
</file>

<file path=ppt/slides/_rels/slide17.xml.rels><?xml version="1.0" encoding="UTF-8" standalone="yes"?>
<Relationships xmlns="http://schemas.openxmlformats.org/package/2006/relationships"><Relationship Id="rId9" Type="http://schemas.openxmlformats.org/officeDocument/2006/relationships/image" Target="../media/image17.png"/><Relationship Id="rId8" Type="http://schemas.openxmlformats.org/officeDocument/2006/relationships/tags" Target="../tags/tag193.xml"/><Relationship Id="rId7" Type="http://schemas.openxmlformats.org/officeDocument/2006/relationships/tags" Target="../tags/tag192.xml"/><Relationship Id="rId6" Type="http://schemas.openxmlformats.org/officeDocument/2006/relationships/tags" Target="../tags/tag191.xml"/><Relationship Id="rId5" Type="http://schemas.openxmlformats.org/officeDocument/2006/relationships/tags" Target="../tags/tag190.xml"/><Relationship Id="rId4" Type="http://schemas.openxmlformats.org/officeDocument/2006/relationships/tags" Target="../tags/tag189.xml"/><Relationship Id="rId3" Type="http://schemas.openxmlformats.org/officeDocument/2006/relationships/tags" Target="../tags/tag188.xml"/><Relationship Id="rId2" Type="http://schemas.openxmlformats.org/officeDocument/2006/relationships/tags" Target="../tags/tag187.xml"/><Relationship Id="rId11" Type="http://schemas.openxmlformats.org/officeDocument/2006/relationships/slideLayout" Target="../slideLayouts/slideLayout7.xml"/><Relationship Id="rId10" Type="http://schemas.openxmlformats.org/officeDocument/2006/relationships/tags" Target="../tags/tag194.xml"/><Relationship Id="rId1" Type="http://schemas.openxmlformats.org/officeDocument/2006/relationships/tags" Target="../tags/tag186.xml"/></Relationships>
</file>

<file path=ppt/slides/_rels/slide18.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202.xml"/><Relationship Id="rId7" Type="http://schemas.openxmlformats.org/officeDocument/2006/relationships/tags" Target="../tags/tag201.xml"/><Relationship Id="rId6" Type="http://schemas.openxmlformats.org/officeDocument/2006/relationships/tags" Target="../tags/tag200.xml"/><Relationship Id="rId5" Type="http://schemas.openxmlformats.org/officeDocument/2006/relationships/tags" Target="../tags/tag199.xml"/><Relationship Id="rId4" Type="http://schemas.openxmlformats.org/officeDocument/2006/relationships/tags" Target="../tags/tag198.xml"/><Relationship Id="rId3" Type="http://schemas.openxmlformats.org/officeDocument/2006/relationships/tags" Target="../tags/tag197.xml"/><Relationship Id="rId2" Type="http://schemas.openxmlformats.org/officeDocument/2006/relationships/tags" Target="../tags/tag196.xml"/><Relationship Id="rId16" Type="http://schemas.openxmlformats.org/officeDocument/2006/relationships/slideLayout" Target="../slideLayouts/slideLayout7.xml"/><Relationship Id="rId15" Type="http://schemas.openxmlformats.org/officeDocument/2006/relationships/tags" Target="../tags/tag206.xml"/><Relationship Id="rId14" Type="http://schemas.openxmlformats.org/officeDocument/2006/relationships/tags" Target="../tags/tag205.xml"/><Relationship Id="rId13" Type="http://schemas.openxmlformats.org/officeDocument/2006/relationships/image" Target="../media/image19.png"/><Relationship Id="rId12" Type="http://schemas.openxmlformats.org/officeDocument/2006/relationships/image" Target="../media/image18.png"/><Relationship Id="rId11" Type="http://schemas.openxmlformats.org/officeDocument/2006/relationships/tags" Target="../tags/tag204.xml"/><Relationship Id="rId10" Type="http://schemas.openxmlformats.org/officeDocument/2006/relationships/tags" Target="../tags/tag203.xml"/><Relationship Id="rId1" Type="http://schemas.openxmlformats.org/officeDocument/2006/relationships/tags" Target="../tags/tag195.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7.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1.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09.xml"/><Relationship Id="rId2" Type="http://schemas.openxmlformats.org/officeDocument/2006/relationships/tags" Target="../tags/tag208.xml"/><Relationship Id="rId1" Type="http://schemas.openxmlformats.org/officeDocument/2006/relationships/image" Target="../media/image20.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10.xml"/></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213.xml"/><Relationship Id="rId4" Type="http://schemas.openxmlformats.org/officeDocument/2006/relationships/tags" Target="../tags/tag212.xml"/><Relationship Id="rId3" Type="http://schemas.openxmlformats.org/officeDocument/2006/relationships/tags" Target="../tags/tag211.xml"/><Relationship Id="rId2" Type="http://schemas.openxmlformats.org/officeDocument/2006/relationships/image" Target="../media/image22.png"/><Relationship Id="rId1" Type="http://schemas.openxmlformats.org/officeDocument/2006/relationships/image" Target="../media/image21.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15.xml"/><Relationship Id="rId2" Type="http://schemas.openxmlformats.org/officeDocument/2006/relationships/image" Target="../media/image23.png"/><Relationship Id="rId1" Type="http://schemas.openxmlformats.org/officeDocument/2006/relationships/tags" Target="../tags/tag214.xml"/></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218.xml"/><Relationship Id="rId4" Type="http://schemas.openxmlformats.org/officeDocument/2006/relationships/tags" Target="../tags/tag217.xml"/><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tags" Target="../tags/tag216.xml"/></Relationships>
</file>

<file path=ppt/slides/_rels/slide25.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222.xml"/><Relationship Id="rId6" Type="http://schemas.openxmlformats.org/officeDocument/2006/relationships/tags" Target="../tags/tag221.xml"/><Relationship Id="rId5" Type="http://schemas.openxmlformats.org/officeDocument/2006/relationships/image" Target="../media/image28.png"/><Relationship Id="rId4" Type="http://schemas.openxmlformats.org/officeDocument/2006/relationships/image" Target="../media/image27.png"/><Relationship Id="rId3" Type="http://schemas.openxmlformats.org/officeDocument/2006/relationships/image" Target="../media/image26.png"/><Relationship Id="rId2" Type="http://schemas.openxmlformats.org/officeDocument/2006/relationships/tags" Target="../tags/tag220.xml"/><Relationship Id="rId1" Type="http://schemas.openxmlformats.org/officeDocument/2006/relationships/tags" Target="../tags/tag219.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2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4.xml"/><Relationship Id="rId1" Type="http://schemas.openxmlformats.org/officeDocument/2006/relationships/tags" Target="../tags/tag133.xml"/></Relationships>
</file>

<file path=ppt/slides/_rels/slide5.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tags" Target="../tags/tag142.xml"/><Relationship Id="rId7" Type="http://schemas.openxmlformats.org/officeDocument/2006/relationships/tags" Target="../tags/tag141.xml"/><Relationship Id="rId6" Type="http://schemas.openxmlformats.org/officeDocument/2006/relationships/tags" Target="../tags/tag140.xml"/><Relationship Id="rId5" Type="http://schemas.openxmlformats.org/officeDocument/2006/relationships/tags" Target="../tags/tag139.xml"/><Relationship Id="rId4" Type="http://schemas.openxmlformats.org/officeDocument/2006/relationships/tags" Target="../tags/tag138.xml"/><Relationship Id="rId3" Type="http://schemas.openxmlformats.org/officeDocument/2006/relationships/tags" Target="../tags/tag137.xml"/><Relationship Id="rId2" Type="http://schemas.openxmlformats.org/officeDocument/2006/relationships/tags" Target="../tags/tag136.xml"/><Relationship Id="rId11" Type="http://schemas.openxmlformats.org/officeDocument/2006/relationships/slideLayout" Target="../slideLayouts/slideLayout7.xml"/><Relationship Id="rId10" Type="http://schemas.openxmlformats.org/officeDocument/2006/relationships/tags" Target="../tags/tag143.xml"/><Relationship Id="rId1" Type="http://schemas.openxmlformats.org/officeDocument/2006/relationships/tags" Target="../tags/tag135.xml"/></Relationships>
</file>

<file path=ppt/slides/_rels/slide6.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151.xml"/><Relationship Id="rId7" Type="http://schemas.openxmlformats.org/officeDocument/2006/relationships/tags" Target="../tags/tag150.xml"/><Relationship Id="rId6" Type="http://schemas.openxmlformats.org/officeDocument/2006/relationships/tags" Target="../tags/tag149.xml"/><Relationship Id="rId5" Type="http://schemas.openxmlformats.org/officeDocument/2006/relationships/tags" Target="../tags/tag148.xml"/><Relationship Id="rId4" Type="http://schemas.openxmlformats.org/officeDocument/2006/relationships/tags" Target="../tags/tag147.xml"/><Relationship Id="rId3" Type="http://schemas.openxmlformats.org/officeDocument/2006/relationships/tags" Target="../tags/tag146.xml"/><Relationship Id="rId2" Type="http://schemas.openxmlformats.org/officeDocument/2006/relationships/tags" Target="../tags/tag145.xml"/><Relationship Id="rId12" Type="http://schemas.openxmlformats.org/officeDocument/2006/relationships/slideLayout" Target="../slideLayouts/slideLayout7.xml"/><Relationship Id="rId11" Type="http://schemas.openxmlformats.org/officeDocument/2006/relationships/tags" Target="../tags/tag153.xml"/><Relationship Id="rId10" Type="http://schemas.openxmlformats.org/officeDocument/2006/relationships/tags" Target="../tags/tag152.xml"/><Relationship Id="rId1" Type="http://schemas.openxmlformats.org/officeDocument/2006/relationships/tags" Target="../tags/tag144.xml"/></Relationships>
</file>

<file path=ppt/slides/_rels/slide7.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61.xml"/><Relationship Id="rId7" Type="http://schemas.openxmlformats.org/officeDocument/2006/relationships/tags" Target="../tags/tag160.xml"/><Relationship Id="rId6" Type="http://schemas.openxmlformats.org/officeDocument/2006/relationships/tags" Target="../tags/tag159.xml"/><Relationship Id="rId5" Type="http://schemas.openxmlformats.org/officeDocument/2006/relationships/tags" Target="../tags/tag158.xml"/><Relationship Id="rId4" Type="http://schemas.openxmlformats.org/officeDocument/2006/relationships/tags" Target="../tags/tag157.xml"/><Relationship Id="rId3" Type="http://schemas.openxmlformats.org/officeDocument/2006/relationships/tags" Target="../tags/tag156.xml"/><Relationship Id="rId2" Type="http://schemas.openxmlformats.org/officeDocument/2006/relationships/tags" Target="../tags/tag155.xml"/><Relationship Id="rId12" Type="http://schemas.openxmlformats.org/officeDocument/2006/relationships/slideLayout" Target="../slideLayouts/slideLayout7.xml"/><Relationship Id="rId11" Type="http://schemas.openxmlformats.org/officeDocument/2006/relationships/tags" Target="../tags/tag163.xml"/><Relationship Id="rId10" Type="http://schemas.openxmlformats.org/officeDocument/2006/relationships/tags" Target="../tags/tag162.xml"/><Relationship Id="rId1" Type="http://schemas.openxmlformats.org/officeDocument/2006/relationships/tags" Target="../tags/tag154.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4.xml"/></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68.xml"/><Relationship Id="rId5" Type="http://schemas.openxmlformats.org/officeDocument/2006/relationships/tags" Target="../tags/tag167.xml"/><Relationship Id="rId4" Type="http://schemas.openxmlformats.org/officeDocument/2006/relationships/tags" Target="../tags/tag166.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tags" Target="../tags/tag16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ph type="ctrTitle"/>
            <p:custDataLst>
              <p:tags r:id="rId1"/>
            </p:custDataLst>
          </p:nvPr>
        </p:nvSpPr>
        <p:spPr/>
        <p:txBody>
          <a:bodyPr>
            <a:normAutofit fontScale="90000"/>
          </a:bodyPr>
          <a:p>
            <a:pPr marL="0" indent="0" algn="ctr">
              <a:lnSpc>
                <a:spcPct val="90000"/>
              </a:lnSpc>
              <a:spcBef>
                <a:spcPts val="0"/>
              </a:spcBef>
              <a:spcAft>
                <a:spcPts val="0"/>
              </a:spcAft>
              <a:buSzPct val="100000"/>
            </a:pPr>
            <a:r>
              <a:rPr lang="en-US" altLang="zh-CN" sz="6000" baseline="0"/>
              <a:t>“三夏”</a:t>
            </a:r>
            <a:br>
              <a:rPr lang="en-US" altLang="zh-CN" sz="6000" baseline="0"/>
            </a:br>
            <a:r>
              <a:rPr lang="en-US" altLang="zh-CN" sz="6000" baseline="0"/>
              <a:t>农机具种类</a:t>
            </a:r>
            <a:endParaRPr lang="en-US" altLang="zh-CN" sz="6000" baseline="0"/>
          </a:p>
        </p:txBody>
      </p:sp>
      <p:sp>
        <p:nvSpPr>
          <p:cNvPr id="13" name="副标题 12"/>
          <p:cNvSpPr>
            <a:spLocks noGrp="1"/>
          </p:cNvSpPr>
          <p:nvPr>
            <p:ph type="subTitle" idx="1"/>
            <p:custDataLst>
              <p:tags r:id="rId2"/>
            </p:custDataLst>
          </p:nvPr>
        </p:nvSpPr>
        <p:spPr>
          <a:xfrm>
            <a:off x="7185660" y="4318000"/>
            <a:ext cx="3053080" cy="673735"/>
          </a:xfrm>
        </p:spPr>
        <p:txBody>
          <a:bodyPr>
            <a:noAutofit/>
          </a:bodyPr>
          <a:p>
            <a:pPr marL="0" indent="0" algn="ctr">
              <a:lnSpc>
                <a:spcPct val="90000"/>
              </a:lnSpc>
              <a:spcBef>
                <a:spcPts val="1000"/>
              </a:spcBef>
              <a:spcAft>
                <a:spcPts val="0"/>
              </a:spcAft>
              <a:buSzPct val="100000"/>
            </a:pPr>
            <a:r>
              <a:rPr lang="zh-CN" baseline="0"/>
              <a:t>省农机鉴定推广总站</a:t>
            </a:r>
            <a:endParaRPr lang="zh-CN" baseline="0"/>
          </a:p>
          <a:p>
            <a:pPr marL="0" indent="0" algn="ctr">
              <a:lnSpc>
                <a:spcPct val="90000"/>
              </a:lnSpc>
              <a:spcBef>
                <a:spcPts val="1000"/>
              </a:spcBef>
              <a:spcAft>
                <a:spcPts val="0"/>
              </a:spcAft>
              <a:buSzPct val="100000"/>
            </a:pPr>
            <a:r>
              <a:rPr lang="zh-CN" altLang="zh-CN" baseline="0"/>
              <a:t>詹惠敏</a:t>
            </a:r>
            <a:endParaRPr lang="zh-CN" altLang="zh-CN" baseline="0"/>
          </a:p>
          <a:p>
            <a:pPr marL="0" indent="0" algn="ctr">
              <a:lnSpc>
                <a:spcPct val="90000"/>
              </a:lnSpc>
              <a:spcBef>
                <a:spcPts val="1000"/>
              </a:spcBef>
              <a:spcAft>
                <a:spcPts val="0"/>
              </a:spcAft>
              <a:buSzPct val="100000"/>
            </a:pPr>
            <a:r>
              <a:rPr lang="en-US" altLang="zh-CN" baseline="0"/>
              <a:t>5.23</a:t>
            </a:r>
            <a:endParaRPr lang="en-US" altLang="zh-CN" baseline="0"/>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640205" y="1130935"/>
            <a:ext cx="8616315" cy="994410"/>
          </a:xfrm>
        </p:spPr>
        <p:txBody>
          <a:bodyPr>
            <a:noAutofit/>
          </a:bodyPr>
          <a:p>
            <a:r>
              <a:rPr lang="en-US" altLang="zh-CN" sz="2000" spc="300">
                <a:solidFill>
                  <a:schemeClr val="accent3"/>
                </a:solidFill>
                <a:latin typeface="Arial" panose="020B0604020202020204" pitchFamily="34" charset="0"/>
                <a:ea typeface="微软雅黑" panose="020B0503020204020204" charset="-122"/>
                <a:sym typeface="+mn-ea"/>
              </a:rPr>
              <a:t>2</a:t>
            </a:r>
            <a:r>
              <a:rPr lang="zh-CN" altLang="en-US" sz="2000" spc="300">
                <a:solidFill>
                  <a:schemeClr val="accent3"/>
                </a:solidFill>
                <a:latin typeface="Arial" panose="020B0604020202020204" pitchFamily="34" charset="0"/>
                <a:ea typeface="微软雅黑" panose="020B0503020204020204" charset="-122"/>
                <a:sym typeface="+mn-ea"/>
              </a:rPr>
              <a:t>、玉米免（少）耕播种机</a:t>
            </a:r>
            <a:br>
              <a:rPr lang="zh-CN" altLang="en-US" sz="2000" spc="300">
                <a:solidFill>
                  <a:schemeClr val="accent3"/>
                </a:solidFill>
                <a:latin typeface="Arial" panose="020B0604020202020204" pitchFamily="34" charset="0"/>
                <a:ea typeface="微软雅黑" panose="020B0503020204020204" charset="-122"/>
                <a:sym typeface="+mn-ea"/>
              </a:rPr>
            </a:br>
            <a:r>
              <a:rPr lang="zh-CN" altLang="en-US" sz="2000" spc="300">
                <a:solidFill>
                  <a:schemeClr val="accent3"/>
                </a:solidFill>
                <a:latin typeface="Arial" panose="020B0604020202020204" pitchFamily="34" charset="0"/>
                <a:ea typeface="微软雅黑" panose="020B0503020204020204" charset="-122"/>
                <a:sym typeface="+mn-ea"/>
              </a:rPr>
              <a:t> </a:t>
            </a:r>
            <a:r>
              <a:rPr lang="en-US" altLang="zh-CN" sz="2000" spc="300">
                <a:solidFill>
                  <a:schemeClr val="accent3"/>
                </a:solidFill>
                <a:latin typeface="Arial" panose="020B0604020202020204" pitchFamily="34" charset="0"/>
                <a:ea typeface="微软雅黑" panose="020B0503020204020204" charset="-122"/>
                <a:sym typeface="+mn-ea"/>
              </a:rPr>
              <a:t>   </a:t>
            </a:r>
            <a:br>
              <a:rPr lang="en-US" altLang="zh-CN" sz="2000" spc="300">
                <a:solidFill>
                  <a:schemeClr val="accent3"/>
                </a:solidFill>
                <a:latin typeface="Arial" panose="020B0604020202020204" pitchFamily="34" charset="0"/>
                <a:ea typeface="微软雅黑" panose="020B0503020204020204" charset="-122"/>
                <a:sym typeface="+mn-ea"/>
              </a:rPr>
            </a:br>
            <a:r>
              <a:rPr lang="en-US" altLang="zh-CN" sz="2000" spc="300">
                <a:solidFill>
                  <a:schemeClr val="accent3"/>
                </a:solidFill>
                <a:latin typeface="Arial" panose="020B0604020202020204" pitchFamily="34" charset="0"/>
                <a:ea typeface="微软雅黑" panose="020B0503020204020204" charset="-122"/>
                <a:sym typeface="+mn-ea"/>
              </a:rPr>
              <a:t>    免耕播种机是在地表秸秆覆盖或者留茬情况下，不耕整地或为了减少秸秆残留进行粉碎、耙、少耕后播种的机具。</a:t>
            </a:r>
            <a:endParaRPr lang="en-US" altLang="zh-CN" sz="2000" spc="300">
              <a:solidFill>
                <a:schemeClr val="accent3"/>
              </a:solidFill>
              <a:latin typeface="Arial" panose="020B0604020202020204" pitchFamily="34" charset="0"/>
              <a:ea typeface="微软雅黑" panose="020B0503020204020204" charset="-122"/>
              <a:sym typeface="+mn-ea"/>
            </a:endParaRPr>
          </a:p>
        </p:txBody>
      </p:sp>
      <p:pic>
        <p:nvPicPr>
          <p:cNvPr id="4" name="内容占位符 3"/>
          <p:cNvPicPr>
            <a:picLocks noChangeAspect="1"/>
          </p:cNvPicPr>
          <p:nvPr>
            <p:ph idx="1"/>
            <p:custDataLst>
              <p:tags r:id="rId1"/>
            </p:custDataLst>
          </p:nvPr>
        </p:nvPicPr>
        <p:blipFill>
          <a:blip r:embed="rId2"/>
          <a:stretch>
            <a:fillRect/>
          </a:stretch>
        </p:blipFill>
        <p:spPr>
          <a:xfrm>
            <a:off x="3503295" y="2421255"/>
            <a:ext cx="5333365" cy="2651760"/>
          </a:xfrm>
          <a:prstGeom prst="rect">
            <a:avLst/>
          </a:prstGeom>
        </p:spPr>
      </p:pic>
      <p:sp>
        <p:nvSpPr>
          <p:cNvPr id="5" name="文本框 4"/>
          <p:cNvSpPr txBox="1"/>
          <p:nvPr>
            <p:custDataLst>
              <p:tags r:id="rId3"/>
            </p:custDataLst>
          </p:nvPr>
        </p:nvSpPr>
        <p:spPr>
          <a:xfrm>
            <a:off x="4079875" y="5516880"/>
            <a:ext cx="4023995" cy="492760"/>
          </a:xfrm>
          <a:prstGeom prst="rect">
            <a:avLst/>
          </a:prstGeom>
          <a:noFill/>
        </p:spPr>
        <p:txBody>
          <a:bodyPr wrap="square" rtlCol="0">
            <a:noAutofit/>
          </a:bodyPr>
          <a:p>
            <a:pPr algn="ctr"/>
            <a:r>
              <a:rPr lang="zh-CN" altLang="en-US" sz="1400"/>
              <a:t>2BMQYF-6/6A 型牵引型气吸式玉米免耕播种机</a:t>
            </a:r>
            <a:endParaRPr lang="zh-CN" altLang="en-US" sz="1400"/>
          </a:p>
        </p:txBody>
      </p:sp>
    </p:spTree>
    <p:custDataLst>
      <p:tags r:id="rId4"/>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640205" y="1130935"/>
            <a:ext cx="8616315" cy="994410"/>
          </a:xfrm>
        </p:spPr>
        <p:txBody>
          <a:bodyPr>
            <a:noAutofit/>
          </a:bodyPr>
          <a:p>
            <a:r>
              <a:rPr lang="en-US" altLang="zh-CN" sz="2000" spc="300">
                <a:solidFill>
                  <a:schemeClr val="accent3"/>
                </a:solidFill>
                <a:latin typeface="Arial" panose="020B0604020202020204" pitchFamily="34" charset="0"/>
                <a:ea typeface="微软雅黑" panose="020B0503020204020204" charset="-122"/>
                <a:sym typeface="+mn-ea"/>
              </a:rPr>
              <a:t>3</a:t>
            </a:r>
            <a:r>
              <a:rPr lang="zh-CN" altLang="en-US" sz="2000" spc="300">
                <a:solidFill>
                  <a:schemeClr val="accent3"/>
                </a:solidFill>
                <a:latin typeface="Arial" panose="020B0604020202020204" pitchFamily="34" charset="0"/>
                <a:ea typeface="微软雅黑" panose="020B0503020204020204" charset="-122"/>
                <a:sym typeface="+mn-ea"/>
              </a:rPr>
              <a:t>、玉米铺膜播种机</a:t>
            </a:r>
            <a:br>
              <a:rPr lang="zh-CN" altLang="en-US" sz="2000" spc="300">
                <a:solidFill>
                  <a:schemeClr val="accent3"/>
                </a:solidFill>
                <a:latin typeface="Arial" panose="020B0604020202020204" pitchFamily="34" charset="0"/>
                <a:ea typeface="微软雅黑" panose="020B0503020204020204" charset="-122"/>
                <a:sym typeface="+mn-ea"/>
              </a:rPr>
            </a:br>
            <a:r>
              <a:rPr lang="zh-CN" altLang="en-US" sz="2000" spc="300">
                <a:solidFill>
                  <a:schemeClr val="accent3"/>
                </a:solidFill>
                <a:latin typeface="Arial" panose="020B0604020202020204" pitchFamily="34" charset="0"/>
                <a:ea typeface="微软雅黑" panose="020B0503020204020204" charset="-122"/>
                <a:sym typeface="+mn-ea"/>
              </a:rPr>
              <a:t> </a:t>
            </a:r>
            <a:r>
              <a:rPr lang="en-US" altLang="zh-CN" sz="2000" spc="300">
                <a:solidFill>
                  <a:schemeClr val="accent3"/>
                </a:solidFill>
                <a:latin typeface="Arial" panose="020B0604020202020204" pitchFamily="34" charset="0"/>
                <a:ea typeface="微软雅黑" panose="020B0503020204020204" charset="-122"/>
                <a:sym typeface="+mn-ea"/>
              </a:rPr>
              <a:t>   </a:t>
            </a:r>
            <a:br>
              <a:rPr lang="en-US" altLang="zh-CN" sz="2000" spc="300">
                <a:solidFill>
                  <a:schemeClr val="accent3"/>
                </a:solidFill>
                <a:latin typeface="Arial" panose="020B0604020202020204" pitchFamily="34" charset="0"/>
                <a:ea typeface="微软雅黑" panose="020B0503020204020204" charset="-122"/>
                <a:sym typeface="+mn-ea"/>
              </a:rPr>
            </a:br>
            <a:r>
              <a:rPr lang="en-US" altLang="zh-CN" sz="2000" spc="300">
                <a:solidFill>
                  <a:schemeClr val="accent3"/>
                </a:solidFill>
                <a:latin typeface="Arial" panose="020B0604020202020204" pitchFamily="34" charset="0"/>
                <a:ea typeface="微软雅黑" panose="020B0503020204020204" charset="-122"/>
                <a:sym typeface="+mn-ea"/>
              </a:rPr>
              <a:t>    </a:t>
            </a:r>
            <a:r>
              <a:rPr lang="zh-CN" altLang="en-US" sz="2000" spc="300">
                <a:solidFill>
                  <a:schemeClr val="accent3"/>
                </a:solidFill>
                <a:latin typeface="Arial" panose="020B0604020202020204" pitchFamily="34" charset="0"/>
                <a:ea typeface="微软雅黑" panose="020B0503020204020204" charset="-122"/>
                <a:sym typeface="+mn-ea"/>
              </a:rPr>
              <a:t>能一次完成覆盖地膜和播种功能的机械。</a:t>
            </a:r>
            <a:endParaRPr lang="zh-CN" altLang="en-US" sz="2000" spc="300">
              <a:solidFill>
                <a:schemeClr val="accent3"/>
              </a:solidFill>
              <a:latin typeface="Arial" panose="020B0604020202020204" pitchFamily="34" charset="0"/>
              <a:ea typeface="微软雅黑" panose="020B0503020204020204" charset="-122"/>
              <a:sym typeface="+mn-ea"/>
            </a:endParaRPr>
          </a:p>
        </p:txBody>
      </p:sp>
      <p:sp>
        <p:nvSpPr>
          <p:cNvPr id="5" name="文本框 4"/>
          <p:cNvSpPr txBox="1"/>
          <p:nvPr>
            <p:custDataLst>
              <p:tags r:id="rId1"/>
            </p:custDataLst>
          </p:nvPr>
        </p:nvSpPr>
        <p:spPr>
          <a:xfrm>
            <a:off x="4079875" y="5805170"/>
            <a:ext cx="4023995" cy="492760"/>
          </a:xfrm>
          <a:prstGeom prst="rect">
            <a:avLst/>
          </a:prstGeom>
          <a:noFill/>
        </p:spPr>
        <p:txBody>
          <a:bodyPr wrap="square" rtlCol="0">
            <a:noAutofit/>
          </a:bodyPr>
          <a:p>
            <a:pPr algn="ctr"/>
            <a:r>
              <a:rPr lang="zh-CN" altLang="en-US" sz="1600">
                <a:solidFill>
                  <a:schemeClr val="accent4"/>
                </a:solidFill>
              </a:rPr>
              <a:t>2MB-1/4 型铺膜播种机</a:t>
            </a:r>
            <a:endParaRPr lang="zh-CN" altLang="en-US" sz="1600">
              <a:solidFill>
                <a:schemeClr val="accent4"/>
              </a:solidFill>
            </a:endParaRPr>
          </a:p>
        </p:txBody>
      </p:sp>
      <p:pic>
        <p:nvPicPr>
          <p:cNvPr id="3" name="图片 2"/>
          <p:cNvPicPr>
            <a:picLocks noChangeAspect="1"/>
          </p:cNvPicPr>
          <p:nvPr/>
        </p:nvPicPr>
        <p:blipFill>
          <a:blip r:embed="rId2"/>
          <a:stretch>
            <a:fillRect/>
          </a:stretch>
        </p:blipFill>
        <p:spPr>
          <a:xfrm>
            <a:off x="3863975" y="2297430"/>
            <a:ext cx="4335780" cy="3192780"/>
          </a:xfrm>
          <a:prstGeom prst="rect">
            <a:avLst/>
          </a:prstGeom>
        </p:spPr>
      </p:pic>
      <p:sp>
        <p:nvSpPr>
          <p:cNvPr id="6" name="内容占位符 5"/>
          <p:cNvSpPr/>
          <p:nvPr>
            <p:ph idx="1"/>
          </p:nvPr>
        </p:nvSpPr>
        <p:spPr/>
        <p:txBody>
          <a:bodyPr/>
          <a:p>
            <a:endParaRPr lang="zh-CN" altLang="en-US"/>
          </a:p>
        </p:txBody>
      </p:sp>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640205" y="1130935"/>
            <a:ext cx="8720455" cy="1207770"/>
          </a:xfrm>
        </p:spPr>
        <p:txBody>
          <a:bodyPr>
            <a:noAutofit/>
          </a:bodyPr>
          <a:p>
            <a:r>
              <a:rPr lang="en-US" altLang="zh-CN" sz="2000" spc="300">
                <a:solidFill>
                  <a:schemeClr val="accent3"/>
                </a:solidFill>
                <a:latin typeface="Arial" panose="020B0604020202020204" pitchFamily="34" charset="0"/>
                <a:ea typeface="微软雅黑" panose="020B0503020204020204" charset="-122"/>
                <a:sym typeface="+mn-ea"/>
              </a:rPr>
              <a:t>4</a:t>
            </a:r>
            <a:r>
              <a:rPr lang="zh-CN" altLang="en-US" sz="2000" spc="300">
                <a:solidFill>
                  <a:schemeClr val="accent3"/>
                </a:solidFill>
                <a:latin typeface="Arial" panose="020B0604020202020204" pitchFamily="34" charset="0"/>
                <a:ea typeface="微软雅黑" panose="020B0503020204020204" charset="-122"/>
                <a:sym typeface="+mn-ea"/>
              </a:rPr>
              <a:t>、玉米深松全层施肥免耕精量播种机</a:t>
            </a:r>
            <a:br>
              <a:rPr lang="zh-CN" altLang="en-US" sz="2000" spc="300">
                <a:solidFill>
                  <a:schemeClr val="accent3"/>
                </a:solidFill>
                <a:latin typeface="Arial" panose="020B0604020202020204" pitchFamily="34" charset="0"/>
                <a:ea typeface="微软雅黑" panose="020B0503020204020204" charset="-122"/>
                <a:sym typeface="+mn-ea"/>
              </a:rPr>
            </a:br>
            <a:r>
              <a:rPr lang="zh-CN" altLang="en-US" sz="2000" spc="300">
                <a:solidFill>
                  <a:schemeClr val="accent3"/>
                </a:solidFill>
                <a:latin typeface="Arial" panose="020B0604020202020204" pitchFamily="34" charset="0"/>
                <a:ea typeface="微软雅黑" panose="020B0503020204020204" charset="-122"/>
                <a:sym typeface="+mn-ea"/>
              </a:rPr>
              <a:t> </a:t>
            </a:r>
            <a:r>
              <a:rPr lang="en-US" altLang="zh-CN" sz="2000" spc="300">
                <a:solidFill>
                  <a:schemeClr val="accent3"/>
                </a:solidFill>
                <a:latin typeface="Arial" panose="020B0604020202020204" pitchFamily="34" charset="0"/>
                <a:ea typeface="微软雅黑" panose="020B0503020204020204" charset="-122"/>
                <a:sym typeface="+mn-ea"/>
              </a:rPr>
              <a:t>   </a:t>
            </a:r>
            <a:r>
              <a:rPr lang="zh-CN" altLang="en-US" sz="2000" spc="300">
                <a:solidFill>
                  <a:schemeClr val="accent3"/>
                </a:solidFill>
                <a:latin typeface="Arial" panose="020B0604020202020204" pitchFamily="34" charset="0"/>
                <a:ea typeface="微软雅黑" panose="020B0503020204020204" charset="-122"/>
                <a:sym typeface="+mn-ea"/>
              </a:rPr>
              <a:t>是在对土壤进行30厘米以上深松的同时，将全季肥料一次性分施到根系密集层。（</a:t>
            </a:r>
            <a:r>
              <a:rPr lang="en-US" altLang="zh-CN" sz="2000" spc="300">
                <a:solidFill>
                  <a:schemeClr val="accent3"/>
                </a:solidFill>
                <a:latin typeface="Arial" panose="020B0604020202020204" pitchFamily="34" charset="0"/>
                <a:ea typeface="微软雅黑" panose="020B0503020204020204" charset="-122"/>
                <a:sym typeface="+mn-ea"/>
              </a:rPr>
              <a:t>5335</a:t>
            </a:r>
            <a:r>
              <a:rPr lang="zh-CN" altLang="en-US" sz="2000" spc="300">
                <a:solidFill>
                  <a:schemeClr val="accent3"/>
                </a:solidFill>
                <a:latin typeface="Arial" panose="020B0604020202020204" pitchFamily="34" charset="0"/>
                <a:ea typeface="微软雅黑" panose="020B0503020204020204" charset="-122"/>
                <a:sym typeface="+mn-ea"/>
              </a:rPr>
              <a:t>技术种植密度每亩5千株，深松深度30厘米，化肥3层分施，机械进地一次完成深松、施肥、播种、覆土、镇压5项作业工序。）</a:t>
            </a:r>
            <a:endParaRPr lang="zh-CN" altLang="en-US" sz="2000" spc="300">
              <a:solidFill>
                <a:schemeClr val="accent3"/>
              </a:solidFill>
              <a:latin typeface="Arial" panose="020B0604020202020204" pitchFamily="34" charset="0"/>
              <a:ea typeface="微软雅黑" panose="020B0503020204020204" charset="-122"/>
              <a:sym typeface="+mn-ea"/>
            </a:endParaRPr>
          </a:p>
        </p:txBody>
      </p:sp>
      <p:pic>
        <p:nvPicPr>
          <p:cNvPr id="4" name="内容占位符 3"/>
          <p:cNvPicPr>
            <a:picLocks noChangeAspect="1"/>
          </p:cNvPicPr>
          <p:nvPr>
            <p:ph idx="1"/>
            <p:custDataLst>
              <p:tags r:id="rId1"/>
            </p:custDataLst>
          </p:nvPr>
        </p:nvPicPr>
        <p:blipFill>
          <a:blip r:embed="rId2"/>
          <a:stretch>
            <a:fillRect/>
          </a:stretch>
        </p:blipFill>
        <p:spPr>
          <a:xfrm>
            <a:off x="2855595" y="2708910"/>
            <a:ext cx="2926080" cy="2377440"/>
          </a:xfrm>
          <a:prstGeom prst="rect">
            <a:avLst/>
          </a:prstGeom>
        </p:spPr>
      </p:pic>
      <p:sp>
        <p:nvSpPr>
          <p:cNvPr id="17" name="文本框 16"/>
          <p:cNvSpPr txBox="1"/>
          <p:nvPr>
            <p:custDataLst>
              <p:tags r:id="rId3"/>
            </p:custDataLst>
          </p:nvPr>
        </p:nvSpPr>
        <p:spPr>
          <a:xfrm>
            <a:off x="2423160" y="5300980"/>
            <a:ext cx="3683000" cy="521970"/>
          </a:xfrm>
          <a:prstGeom prst="rect">
            <a:avLst/>
          </a:prstGeom>
          <a:noFill/>
        </p:spPr>
        <p:txBody>
          <a:bodyPr wrap="square" rtlCol="0">
            <a:spAutoFit/>
          </a:bodyPr>
          <a:p>
            <a:pPr algn="ctr"/>
            <a:r>
              <a:rPr lang="zh-CN" altLang="en-US" sz="1400"/>
              <a:t>户县双永</a:t>
            </a:r>
            <a:endParaRPr lang="zh-CN" altLang="en-US" sz="1400"/>
          </a:p>
          <a:p>
            <a:pPr algn="ctr"/>
            <a:r>
              <a:rPr lang="zh-CN" altLang="en-US" sz="1400"/>
              <a:t>2BSQFJ-4 型玉米深松全层施肥精量播种机</a:t>
            </a:r>
            <a:endParaRPr lang="zh-CN" altLang="en-US" sz="1400"/>
          </a:p>
        </p:txBody>
      </p:sp>
      <p:sp>
        <p:nvSpPr>
          <p:cNvPr id="5" name="文本框 4"/>
          <p:cNvSpPr txBox="1"/>
          <p:nvPr>
            <p:custDataLst>
              <p:tags r:id="rId4"/>
            </p:custDataLst>
          </p:nvPr>
        </p:nvSpPr>
        <p:spPr>
          <a:xfrm>
            <a:off x="6456045" y="5300980"/>
            <a:ext cx="3683000" cy="521970"/>
          </a:xfrm>
          <a:prstGeom prst="rect">
            <a:avLst/>
          </a:prstGeom>
          <a:noFill/>
        </p:spPr>
        <p:txBody>
          <a:bodyPr wrap="square" rtlCol="0">
            <a:spAutoFit/>
          </a:bodyPr>
          <a:p>
            <a:pPr algn="ctr"/>
            <a:r>
              <a:rPr lang="zh-CN" altLang="en-US" sz="1400"/>
              <a:t>山东大华</a:t>
            </a:r>
            <a:endParaRPr lang="zh-CN" altLang="en-US" sz="1400"/>
          </a:p>
          <a:p>
            <a:pPr algn="ctr"/>
            <a:r>
              <a:rPr lang="zh-CN" altLang="en-US" sz="1400"/>
              <a:t>2BSQFJ-4 型玉米深松全层施肥精量播种机</a:t>
            </a:r>
            <a:endParaRPr lang="zh-CN" altLang="en-US" sz="1400"/>
          </a:p>
        </p:txBody>
      </p:sp>
      <p:pic>
        <p:nvPicPr>
          <p:cNvPr id="6" name="图片 5"/>
          <p:cNvPicPr>
            <a:picLocks noChangeAspect="1"/>
          </p:cNvPicPr>
          <p:nvPr/>
        </p:nvPicPr>
        <p:blipFill>
          <a:blip r:embed="rId5"/>
          <a:stretch>
            <a:fillRect/>
          </a:stretch>
        </p:blipFill>
        <p:spPr>
          <a:xfrm>
            <a:off x="6162040" y="2597150"/>
            <a:ext cx="4135755" cy="2596515"/>
          </a:xfrm>
          <a:prstGeom prst="rect">
            <a:avLst/>
          </a:prstGeom>
        </p:spPr>
      </p:pic>
    </p:spTree>
    <p:custDataLst>
      <p:tags r:id="rId6"/>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Autofit/>
          </a:bodyPr>
          <a:p>
            <a:r>
              <a:rPr lang="en-US" altLang="zh-CN" sz="2000" spc="300">
                <a:solidFill>
                  <a:schemeClr val="accent3"/>
                </a:solidFill>
                <a:latin typeface="Arial" panose="020B0604020202020204" pitchFamily="34" charset="0"/>
                <a:ea typeface="微软雅黑" panose="020B0503020204020204" charset="-122"/>
                <a:sym typeface="+mn-ea"/>
              </a:rPr>
              <a:t>5</a:t>
            </a:r>
            <a:r>
              <a:rPr lang="zh-CN" altLang="en-US" sz="2000" spc="300">
                <a:solidFill>
                  <a:schemeClr val="accent3"/>
                </a:solidFill>
                <a:latin typeface="Arial" panose="020B0604020202020204" pitchFamily="34" charset="0"/>
                <a:ea typeface="微软雅黑" panose="020B0503020204020204" charset="-122"/>
                <a:sym typeface="+mn-ea"/>
              </a:rPr>
              <a:t>、大豆玉米复合种植播种机</a:t>
            </a:r>
            <a:br>
              <a:rPr lang="zh-CN" altLang="en-US" sz="2000" spc="300">
                <a:solidFill>
                  <a:schemeClr val="accent3"/>
                </a:solidFill>
                <a:latin typeface="Arial" panose="020B0604020202020204" pitchFamily="34" charset="0"/>
                <a:ea typeface="微软雅黑" panose="020B0503020204020204" charset="-122"/>
                <a:sym typeface="+mn-ea"/>
              </a:rPr>
            </a:br>
            <a:r>
              <a:rPr lang="zh-CN" altLang="en-US" sz="2000" spc="300">
                <a:solidFill>
                  <a:schemeClr val="accent3"/>
                </a:solidFill>
                <a:latin typeface="Arial" panose="020B0604020202020204" pitchFamily="34" charset="0"/>
                <a:ea typeface="微软雅黑" panose="020B0503020204020204" charset="-122"/>
                <a:sym typeface="+mn-ea"/>
              </a:rPr>
              <a:t> </a:t>
            </a:r>
            <a:r>
              <a:rPr lang="en-US" altLang="zh-CN" sz="2000" spc="300">
                <a:solidFill>
                  <a:schemeClr val="accent3"/>
                </a:solidFill>
                <a:latin typeface="Arial" panose="020B0604020202020204" pitchFamily="34" charset="0"/>
                <a:ea typeface="微软雅黑" panose="020B0503020204020204" charset="-122"/>
                <a:sym typeface="+mn-ea"/>
              </a:rPr>
              <a:t>   </a:t>
            </a:r>
            <a:endParaRPr lang="zh-CN" altLang="en-US" sz="2000" spc="300">
              <a:solidFill>
                <a:schemeClr val="accent3"/>
              </a:solidFill>
              <a:latin typeface="Arial" panose="020B0604020202020204" pitchFamily="34" charset="0"/>
              <a:ea typeface="微软雅黑" panose="020B0503020204020204" charset="-122"/>
              <a:sym typeface="+mn-ea"/>
            </a:endParaRPr>
          </a:p>
        </p:txBody>
      </p:sp>
      <p:sp>
        <p:nvSpPr>
          <p:cNvPr id="17" name="文本框 16"/>
          <p:cNvSpPr txBox="1"/>
          <p:nvPr>
            <p:custDataLst>
              <p:tags r:id="rId1"/>
            </p:custDataLst>
          </p:nvPr>
        </p:nvSpPr>
        <p:spPr>
          <a:xfrm>
            <a:off x="2423795" y="5732780"/>
            <a:ext cx="3672840" cy="563880"/>
          </a:xfrm>
          <a:prstGeom prst="rect">
            <a:avLst/>
          </a:prstGeom>
          <a:noFill/>
        </p:spPr>
        <p:txBody>
          <a:bodyPr wrap="square" rtlCol="0">
            <a:noAutofit/>
          </a:bodyPr>
          <a:p>
            <a:pPr algn="ctr"/>
            <a:r>
              <a:rPr lang="zh-CN" altLang="en-US" sz="1400"/>
              <a:t>2BFYDM-2/4大豆玉米密植分控施肥播种机</a:t>
            </a:r>
            <a:endParaRPr lang="zh-CN" altLang="en-US" sz="1400"/>
          </a:p>
        </p:txBody>
      </p:sp>
      <p:pic>
        <p:nvPicPr>
          <p:cNvPr id="4" name="内容占位符 3"/>
          <p:cNvPicPr>
            <a:picLocks noChangeAspect="1"/>
          </p:cNvPicPr>
          <p:nvPr>
            <p:ph idx="1"/>
          </p:nvPr>
        </p:nvPicPr>
        <p:blipFill>
          <a:blip r:embed="rId2"/>
          <a:stretch>
            <a:fillRect/>
          </a:stretch>
        </p:blipFill>
        <p:spPr>
          <a:xfrm>
            <a:off x="2423795" y="2533015"/>
            <a:ext cx="3764280" cy="2720340"/>
          </a:xfrm>
          <a:prstGeom prst="rect">
            <a:avLst/>
          </a:prstGeom>
        </p:spPr>
      </p:pic>
      <p:sp>
        <p:nvSpPr>
          <p:cNvPr id="5" name="文本框 4"/>
          <p:cNvSpPr txBox="1"/>
          <p:nvPr>
            <p:custDataLst>
              <p:tags r:id="rId3"/>
            </p:custDataLst>
          </p:nvPr>
        </p:nvSpPr>
        <p:spPr>
          <a:xfrm>
            <a:off x="6096635" y="5732145"/>
            <a:ext cx="4023995" cy="492760"/>
          </a:xfrm>
          <a:prstGeom prst="rect">
            <a:avLst/>
          </a:prstGeom>
          <a:noFill/>
        </p:spPr>
        <p:txBody>
          <a:bodyPr wrap="square" rtlCol="0">
            <a:noAutofit/>
          </a:bodyPr>
          <a:p>
            <a:pPr algn="ctr"/>
            <a:r>
              <a:rPr lang="en-US" altLang="zh-CN" sz="1400"/>
              <a:t>2+3</a:t>
            </a:r>
            <a:r>
              <a:rPr lang="zh-CN" altLang="en-US" sz="1400"/>
              <a:t>大豆玉米复合种植施肥播种机</a:t>
            </a:r>
            <a:endParaRPr lang="zh-CN" altLang="en-US" sz="1400"/>
          </a:p>
        </p:txBody>
      </p:sp>
      <p:pic>
        <p:nvPicPr>
          <p:cNvPr id="6" name="图片 5"/>
          <p:cNvPicPr>
            <a:picLocks noChangeAspect="1"/>
          </p:cNvPicPr>
          <p:nvPr/>
        </p:nvPicPr>
        <p:blipFill>
          <a:blip r:embed="rId4"/>
          <a:stretch>
            <a:fillRect/>
          </a:stretch>
        </p:blipFill>
        <p:spPr>
          <a:xfrm>
            <a:off x="6960235" y="2533015"/>
            <a:ext cx="2857500" cy="2553970"/>
          </a:xfrm>
          <a:prstGeom prst="rect">
            <a:avLst/>
          </a:prstGeom>
        </p:spPr>
      </p:pic>
    </p:spTree>
    <p:custDataLst>
      <p:tags r:id="rId5"/>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accent6"/>
                </a:solidFill>
              </a:rPr>
              <a:t>机械化播种质量提升</a:t>
            </a:r>
            <a:endParaRPr lang="zh-CN" altLang="en-US">
              <a:solidFill>
                <a:schemeClr val="accent6"/>
              </a:solidFill>
            </a:endParaRPr>
          </a:p>
        </p:txBody>
      </p:sp>
      <p:sp>
        <p:nvSpPr>
          <p:cNvPr id="3" name="内容占位符 2"/>
          <p:cNvSpPr>
            <a:spLocks noGrp="1"/>
          </p:cNvSpPr>
          <p:nvPr>
            <p:ph idx="1"/>
          </p:nvPr>
        </p:nvSpPr>
        <p:spPr>
          <a:xfrm>
            <a:off x="2207895" y="2277110"/>
            <a:ext cx="7285355" cy="3726180"/>
          </a:xfrm>
        </p:spPr>
        <p:txBody>
          <a:bodyPr/>
          <a:p>
            <a:r>
              <a:rPr lang="zh-CN" altLang="zh-CN">
                <a:solidFill>
                  <a:schemeClr val="accent4"/>
                </a:solidFill>
              </a:rPr>
              <a:t>要充分认识全面提升机械化播种质量是保障粮食安全，强化藏粮于地、藏粮于技的重要技术保障，机播质量直接影响作物出苗质量，直接关系作物单产水平，要把提升机播质量摆上粮油生产工作和农业机械化工作重要位置，将农业机械化增产潜力转化为现实产量，助力大面积提高单产。</a:t>
            </a:r>
            <a:endParaRPr lang="zh-CN" altLang="zh-CN">
              <a:solidFill>
                <a:schemeClr val="accent4"/>
              </a:solidFill>
            </a:endParaRPr>
          </a:p>
          <a:p>
            <a:r>
              <a:rPr lang="zh-CN" altLang="zh-CN">
                <a:solidFill>
                  <a:schemeClr val="accent4"/>
                </a:solidFill>
              </a:rPr>
              <a:t>农机装备转型升级</a:t>
            </a:r>
            <a:endParaRPr lang="zh-CN" altLang="zh-CN">
              <a:solidFill>
                <a:schemeClr val="accent4"/>
              </a:solidFill>
            </a:endParaRPr>
          </a:p>
          <a:p>
            <a:pPr marL="685800" lvl="1" indent="-228600">
              <a:buFont typeface="Arial" panose="020B0604020202020204" pitchFamily="34" charset="0"/>
              <a:buChar char="•"/>
            </a:pPr>
            <a:r>
              <a:rPr lang="zh-CN" altLang="zh-CN" sz="2400">
                <a:solidFill>
                  <a:schemeClr val="accent4"/>
                </a:solidFill>
              </a:rPr>
              <a:t>推荐使用指夹式、气吸式播种机。</a:t>
            </a:r>
            <a:endParaRPr lang="zh-CN" altLang="zh-CN" sz="2400">
              <a:solidFill>
                <a:schemeClr val="accent4"/>
              </a:solidFill>
            </a:endParaRPr>
          </a:p>
          <a:p>
            <a:pPr marL="685800" lvl="1" indent="-228600">
              <a:buFont typeface="Arial" panose="020B0604020202020204" pitchFamily="34" charset="0"/>
              <a:buChar char="•"/>
            </a:pPr>
            <a:r>
              <a:rPr lang="zh-CN" altLang="zh-CN" sz="2400">
                <a:solidFill>
                  <a:schemeClr val="accent4"/>
                </a:solidFill>
              </a:rPr>
              <a:t>推广应用高精度卫星导航作业以及耕深、播种监测等农机智能终端</a:t>
            </a:r>
            <a:endParaRPr lang="zh-CN" altLang="zh-CN" sz="2400">
              <a:solidFill>
                <a:schemeClr val="accent4"/>
              </a:solidFill>
            </a:endParaRP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Autofit/>
          </a:bodyPr>
          <a:p>
            <a:r>
              <a:rPr lang="zh-CN" altLang="en-US" sz="2000" spc="300">
                <a:solidFill>
                  <a:schemeClr val="accent3"/>
                </a:solidFill>
                <a:latin typeface="Arial" panose="020B0604020202020204" pitchFamily="34" charset="0"/>
                <a:ea typeface="微软雅黑" panose="020B0503020204020204" charset="-122"/>
                <a:sym typeface="+mn-ea"/>
              </a:rPr>
              <a:t>常见排种器结构型式</a:t>
            </a:r>
            <a:endParaRPr lang="zh-CN" altLang="en-US" sz="2000" spc="300">
              <a:solidFill>
                <a:schemeClr val="accent3"/>
              </a:solidFill>
              <a:latin typeface="Arial" panose="020B0604020202020204" pitchFamily="34" charset="0"/>
              <a:ea typeface="微软雅黑" panose="020B0503020204020204" charset="-122"/>
              <a:sym typeface="+mn-ea"/>
            </a:endParaRPr>
          </a:p>
        </p:txBody>
      </p:sp>
      <p:sp>
        <p:nvSpPr>
          <p:cNvPr id="17" name="文本框 16"/>
          <p:cNvSpPr txBox="1"/>
          <p:nvPr>
            <p:custDataLst>
              <p:tags r:id="rId1"/>
            </p:custDataLst>
          </p:nvPr>
        </p:nvSpPr>
        <p:spPr>
          <a:xfrm>
            <a:off x="2423160" y="5300980"/>
            <a:ext cx="3683000" cy="306705"/>
          </a:xfrm>
          <a:prstGeom prst="rect">
            <a:avLst/>
          </a:prstGeom>
          <a:noFill/>
        </p:spPr>
        <p:txBody>
          <a:bodyPr wrap="square" rtlCol="0">
            <a:spAutoFit/>
          </a:bodyPr>
          <a:p>
            <a:pPr algn="ctr"/>
            <a:r>
              <a:rPr lang="zh-CN" altLang="en-US" sz="1400"/>
              <a:t>勺轮式排种器</a:t>
            </a:r>
            <a:endParaRPr lang="zh-CN" altLang="en-US" sz="1400"/>
          </a:p>
        </p:txBody>
      </p:sp>
      <p:sp>
        <p:nvSpPr>
          <p:cNvPr id="5" name="文本框 4"/>
          <p:cNvSpPr txBox="1"/>
          <p:nvPr>
            <p:custDataLst>
              <p:tags r:id="rId2"/>
            </p:custDataLst>
          </p:nvPr>
        </p:nvSpPr>
        <p:spPr>
          <a:xfrm>
            <a:off x="6456045" y="5300980"/>
            <a:ext cx="3683000" cy="306705"/>
          </a:xfrm>
          <a:prstGeom prst="rect">
            <a:avLst/>
          </a:prstGeom>
          <a:noFill/>
        </p:spPr>
        <p:txBody>
          <a:bodyPr wrap="square" rtlCol="0">
            <a:spAutoFit/>
          </a:bodyPr>
          <a:p>
            <a:pPr algn="ctr"/>
            <a:r>
              <a:rPr lang="zh-CN" altLang="en-US" sz="1400"/>
              <a:t>指夹式排种器</a:t>
            </a:r>
            <a:endParaRPr lang="zh-CN" altLang="en-US" sz="1400"/>
          </a:p>
        </p:txBody>
      </p:sp>
      <p:pic>
        <p:nvPicPr>
          <p:cNvPr id="7" name="内容占位符 6"/>
          <p:cNvPicPr>
            <a:picLocks noChangeAspect="1"/>
          </p:cNvPicPr>
          <p:nvPr>
            <p:ph idx="1"/>
          </p:nvPr>
        </p:nvPicPr>
        <p:blipFill>
          <a:blip r:embed="rId3"/>
          <a:stretch>
            <a:fillRect/>
          </a:stretch>
        </p:blipFill>
        <p:spPr>
          <a:xfrm>
            <a:off x="2753995" y="2188845"/>
            <a:ext cx="3733800" cy="3048000"/>
          </a:xfrm>
          <a:prstGeom prst="rect">
            <a:avLst/>
          </a:prstGeom>
        </p:spPr>
      </p:pic>
      <p:pic>
        <p:nvPicPr>
          <p:cNvPr id="8" name="图片 7"/>
          <p:cNvPicPr>
            <a:picLocks noChangeAspect="1"/>
          </p:cNvPicPr>
          <p:nvPr/>
        </p:nvPicPr>
        <p:blipFill>
          <a:blip r:embed="rId4"/>
          <a:stretch>
            <a:fillRect/>
          </a:stretch>
        </p:blipFill>
        <p:spPr>
          <a:xfrm>
            <a:off x="7085965" y="1633855"/>
            <a:ext cx="2446655" cy="3519170"/>
          </a:xfrm>
          <a:prstGeom prst="rect">
            <a:avLst/>
          </a:prstGeom>
        </p:spPr>
      </p:pic>
    </p:spTree>
    <p:custDataLst>
      <p:tags r:id="rId5"/>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三、烘干机械（谷物）</a:t>
            </a:r>
            <a:endParaRPr lang="zh-CN" altLang="en-US"/>
          </a:p>
        </p:txBody>
      </p:sp>
      <p:sp>
        <p:nvSpPr>
          <p:cNvPr id="3" name="内容占位符 2"/>
          <p:cNvSpPr>
            <a:spLocks noGrp="1"/>
          </p:cNvSpPr>
          <p:nvPr>
            <p:ph idx="1"/>
          </p:nvPr>
        </p:nvSpPr>
        <p:spPr>
          <a:xfrm>
            <a:off x="1487805" y="2226310"/>
            <a:ext cx="8525510" cy="3263265"/>
          </a:xfrm>
        </p:spPr>
        <p:txBody>
          <a:bodyPr/>
          <a:p>
            <a:r>
              <a:rPr lang="zh-CN" altLang="en-US">
                <a:solidFill>
                  <a:schemeClr val="accent4"/>
                </a:solidFill>
              </a:rPr>
              <a:t>谷物烘干机</a:t>
            </a:r>
            <a:endParaRPr lang="zh-CN" altLang="en-US">
              <a:solidFill>
                <a:schemeClr val="accent4"/>
              </a:solidFill>
            </a:endParaRPr>
          </a:p>
          <a:p>
            <a:pPr marL="685800" lvl="1" indent="-228600">
              <a:buFont typeface="Arial" panose="020B0604020202020204" pitchFamily="34" charset="0"/>
              <a:buChar char="•"/>
            </a:pPr>
            <a:r>
              <a:rPr lang="zh-CN" altLang="en-US" sz="2400">
                <a:solidFill>
                  <a:schemeClr val="accent4"/>
                </a:solidFill>
              </a:rPr>
              <a:t>谷物干燥机主要用于稻谷、小麦和玉米的干燥，稍加改进后还可以用于抢烘菜籽等农作物。谷物干燥机由热风炉、电动机、轴流风机和堆放架等主要部件组成。</a:t>
            </a:r>
            <a:endParaRPr lang="zh-CN" altLang="en-US" sz="2400">
              <a:solidFill>
                <a:schemeClr val="accent4"/>
              </a:solidFill>
            </a:endParaRPr>
          </a:p>
          <a:p>
            <a:pPr marL="685800" lvl="1" indent="-228600">
              <a:buFont typeface="Arial" panose="020B0604020202020204" pitchFamily="34" charset="0"/>
              <a:buChar char="•"/>
            </a:pPr>
            <a:endParaRPr lang="zh-CN" altLang="en-US" sz="2400">
              <a:solidFill>
                <a:schemeClr val="accent4"/>
              </a:solidFill>
            </a:endParaRPr>
          </a:p>
          <a:p>
            <a:pPr marL="685800" lvl="1" indent="-228600">
              <a:buFont typeface="Arial" panose="020B0604020202020204" pitchFamily="34" charset="0"/>
              <a:buChar char="•"/>
            </a:pPr>
            <a:r>
              <a:rPr lang="zh-CN" altLang="en-US" sz="2400">
                <a:solidFill>
                  <a:schemeClr val="accent4"/>
                </a:solidFill>
              </a:rPr>
              <a:t>按照处理方式分类：连续式</a:t>
            </a:r>
            <a:r>
              <a:rPr lang="zh-CN" altLang="en-US" sz="2400">
                <a:solidFill>
                  <a:schemeClr val="accent4"/>
                </a:solidFill>
                <a:sym typeface="+mn-ea"/>
              </a:rPr>
              <a:t>/</a:t>
            </a:r>
            <a:r>
              <a:rPr lang="zh-CN" altLang="en-US" sz="2400">
                <a:solidFill>
                  <a:schemeClr val="accent4"/>
                </a:solidFill>
              </a:rPr>
              <a:t>批式循环/批式静态 </a:t>
            </a:r>
            <a:endParaRPr lang="zh-CN" altLang="en-US" sz="2400">
              <a:solidFill>
                <a:schemeClr val="accent4"/>
              </a:solidFill>
            </a:endParaRPr>
          </a:p>
          <a:p>
            <a:pPr marL="685800" lvl="1" indent="-228600">
              <a:buFont typeface="Arial" panose="020B0604020202020204" pitchFamily="34" charset="0"/>
              <a:buChar char="•"/>
            </a:pPr>
            <a:endParaRPr lang="zh-CN" altLang="en-US" sz="2400">
              <a:solidFill>
                <a:schemeClr val="accent4"/>
              </a:solidFill>
            </a:endParaRPr>
          </a:p>
          <a:p>
            <a:pPr marL="685800" lvl="1" indent="-228600">
              <a:buFont typeface="Arial" panose="020B0604020202020204" pitchFamily="34" charset="0"/>
              <a:buChar char="•"/>
            </a:pPr>
            <a:r>
              <a:rPr lang="zh-CN" altLang="en-US" sz="2400">
                <a:solidFill>
                  <a:schemeClr val="accent4"/>
                </a:solidFill>
              </a:rPr>
              <a:t>干燥工艺分类：顺流/横流/混流/逆流</a:t>
            </a:r>
            <a:endParaRPr lang="zh-CN" altLang="en-US" sz="2400">
              <a:solidFill>
                <a:schemeClr val="accent4"/>
              </a:solidFill>
            </a:endParaRPr>
          </a:p>
        </p:txBody>
      </p:sp>
      <p:sp>
        <p:nvSpPr>
          <p:cNvPr id="4" name="文本框 3"/>
          <p:cNvSpPr txBox="1"/>
          <p:nvPr/>
        </p:nvSpPr>
        <p:spPr>
          <a:xfrm>
            <a:off x="6440805" y="1552575"/>
            <a:ext cx="3048000" cy="368300"/>
          </a:xfrm>
          <a:prstGeom prst="rect">
            <a:avLst/>
          </a:prstGeom>
          <a:noFill/>
        </p:spPr>
        <p:txBody>
          <a:bodyPr wrap="square" rtlCol="0">
            <a:spAutoFit/>
          </a:bodyPr>
          <a:p>
            <a:endParaRPr lang="zh-CN" altLang="en-US"/>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任意多边形: 形状 11"/>
          <p:cNvSpPr/>
          <p:nvPr>
            <p:custDataLst>
              <p:tags r:id="rId1"/>
            </p:custDataLst>
          </p:nvPr>
        </p:nvSpPr>
        <p:spPr>
          <a:xfrm rot="10800000">
            <a:off x="5506184" y="1283676"/>
            <a:ext cx="4808035" cy="4290647"/>
          </a:xfrm>
          <a:custGeom>
            <a:avLst/>
            <a:gdLst>
              <a:gd name="connsiteX0" fmla="*/ 0 w 6410713"/>
              <a:gd name="connsiteY0" fmla="*/ 0 h 5720862"/>
              <a:gd name="connsiteX1" fmla="*/ 6410713 w 6410713"/>
              <a:gd name="connsiteY1" fmla="*/ 0 h 5720862"/>
              <a:gd name="connsiteX2" fmla="*/ 4877813 w 6410713"/>
              <a:gd name="connsiteY2" fmla="*/ 5720862 h 5720862"/>
              <a:gd name="connsiteX3" fmla="*/ 0 w 6410713"/>
              <a:gd name="connsiteY3" fmla="*/ 5720862 h 5720862"/>
            </a:gdLst>
            <a:ahLst/>
            <a:cxnLst>
              <a:cxn ang="0">
                <a:pos x="connsiteX0" y="connsiteY0"/>
              </a:cxn>
              <a:cxn ang="0">
                <a:pos x="connsiteX1" y="connsiteY1"/>
              </a:cxn>
              <a:cxn ang="0">
                <a:pos x="connsiteX2" y="connsiteY2"/>
              </a:cxn>
              <a:cxn ang="0">
                <a:pos x="connsiteX3" y="connsiteY3"/>
              </a:cxn>
            </a:cxnLst>
            <a:rect l="l" t="t" r="r" b="b"/>
            <a:pathLst>
              <a:path w="6410713" h="5720862">
                <a:moveTo>
                  <a:pt x="0" y="0"/>
                </a:moveTo>
                <a:lnTo>
                  <a:pt x="6410713" y="0"/>
                </a:lnTo>
                <a:lnTo>
                  <a:pt x="4877813" y="5720862"/>
                </a:lnTo>
                <a:lnTo>
                  <a:pt x="0" y="5720862"/>
                </a:lnTo>
                <a:close/>
              </a:path>
            </a:pathLst>
          </a:custGeom>
          <a:solidFill>
            <a:srgbClr val="5B9BD5">
              <a:lumMod val="20000"/>
              <a:lumOff val="8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11" name="任意多边形: 形状 10"/>
          <p:cNvSpPr/>
          <p:nvPr>
            <p:custDataLst>
              <p:tags r:id="rId2"/>
            </p:custDataLst>
          </p:nvPr>
        </p:nvSpPr>
        <p:spPr>
          <a:xfrm>
            <a:off x="1885951" y="1283676"/>
            <a:ext cx="4808035" cy="4290647"/>
          </a:xfrm>
          <a:custGeom>
            <a:avLst/>
            <a:gdLst>
              <a:gd name="connsiteX0" fmla="*/ 0 w 6410713"/>
              <a:gd name="connsiteY0" fmla="*/ 0 h 5720862"/>
              <a:gd name="connsiteX1" fmla="*/ 6410713 w 6410713"/>
              <a:gd name="connsiteY1" fmla="*/ 0 h 5720862"/>
              <a:gd name="connsiteX2" fmla="*/ 4877813 w 6410713"/>
              <a:gd name="connsiteY2" fmla="*/ 5720862 h 5720862"/>
              <a:gd name="connsiteX3" fmla="*/ 0 w 6410713"/>
              <a:gd name="connsiteY3" fmla="*/ 5720862 h 5720862"/>
            </a:gdLst>
            <a:ahLst/>
            <a:cxnLst>
              <a:cxn ang="0">
                <a:pos x="connsiteX0" y="connsiteY0"/>
              </a:cxn>
              <a:cxn ang="0">
                <a:pos x="connsiteX1" y="connsiteY1"/>
              </a:cxn>
              <a:cxn ang="0">
                <a:pos x="connsiteX2" y="connsiteY2"/>
              </a:cxn>
              <a:cxn ang="0">
                <a:pos x="connsiteX3" y="connsiteY3"/>
              </a:cxn>
            </a:cxnLst>
            <a:rect l="l" t="t" r="r" b="b"/>
            <a:pathLst>
              <a:path w="6410713" h="5720862">
                <a:moveTo>
                  <a:pt x="0" y="0"/>
                </a:moveTo>
                <a:lnTo>
                  <a:pt x="6410713" y="0"/>
                </a:lnTo>
                <a:lnTo>
                  <a:pt x="4877813" y="5720862"/>
                </a:lnTo>
                <a:lnTo>
                  <a:pt x="0" y="5720862"/>
                </a:lnTo>
                <a:close/>
              </a:path>
            </a:pathLst>
          </a:custGeom>
          <a:solidFill>
            <a:srgbClr val="5B9BD5">
              <a:lumMod val="60000"/>
              <a:lumOff val="4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9" name="矩形 8"/>
          <p:cNvSpPr/>
          <p:nvPr>
            <p:custDataLst>
              <p:tags r:id="rId3"/>
            </p:custDataLst>
          </p:nvPr>
        </p:nvSpPr>
        <p:spPr>
          <a:xfrm>
            <a:off x="1886244" y="1248233"/>
            <a:ext cx="8259491" cy="4106262"/>
          </a:xfrm>
          <a:prstGeom prst="rect">
            <a:avLst/>
          </a:prstGeom>
          <a:solidFill>
            <a:srgbClr val="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7" name="矩形 6"/>
          <p:cNvSpPr/>
          <p:nvPr>
            <p:custDataLst>
              <p:tags r:id="rId4"/>
            </p:custDataLst>
          </p:nvPr>
        </p:nvSpPr>
        <p:spPr>
          <a:xfrm>
            <a:off x="6258844" y="1801955"/>
            <a:ext cx="3597254" cy="3254090"/>
          </a:xfrm>
          <a:prstGeom prst="rect">
            <a:avLst/>
          </a:prstGeom>
        </p:spPr>
        <p:txBody>
          <a:bodyPr anchor="ctr">
            <a:normAutofit/>
          </a:bodyPr>
          <a:lstStyle>
            <a:defPPr>
              <a:defRPr lang="zh-CN"/>
            </a:defPPr>
            <a:lvl1pPr marL="0" algn="l" defTabSz="914400" rtl="0" eaLnBrk="1" latinLnBrk="0" hangingPunct="1">
              <a:defRPr sz="1800" kern="1200">
                <a:solidFill>
                  <a:sysClr val="windowText" lastClr="000000"/>
                </a:solidFill>
                <a:latin typeface="Calibri" panose="020F0502020204030204" charset="0"/>
                <a:ea typeface="+mn-ea"/>
                <a:cs typeface="+mn-ea"/>
              </a:defRPr>
            </a:lvl1pPr>
            <a:lvl2pPr marL="457200" algn="l" defTabSz="914400" rtl="0" eaLnBrk="1" latinLnBrk="0" hangingPunct="1">
              <a:defRPr sz="1800" kern="1200">
                <a:solidFill>
                  <a:sysClr val="windowText" lastClr="000000"/>
                </a:solidFill>
                <a:latin typeface="Calibri" panose="020F0502020204030204" charset="0"/>
                <a:ea typeface="+mn-ea"/>
                <a:cs typeface="+mn-ea"/>
              </a:defRPr>
            </a:lvl2pPr>
            <a:lvl3pPr marL="914400" algn="l" defTabSz="914400" rtl="0" eaLnBrk="1" latinLnBrk="0" hangingPunct="1">
              <a:defRPr sz="1800" kern="1200">
                <a:solidFill>
                  <a:sysClr val="windowText" lastClr="000000"/>
                </a:solidFill>
                <a:latin typeface="Calibri" panose="020F0502020204030204" charset="0"/>
                <a:ea typeface="+mn-ea"/>
                <a:cs typeface="+mn-ea"/>
              </a:defRPr>
            </a:lvl3pPr>
            <a:lvl4pPr marL="1371600" algn="l" defTabSz="914400" rtl="0" eaLnBrk="1" latinLnBrk="0" hangingPunct="1">
              <a:defRPr sz="1800" kern="1200">
                <a:solidFill>
                  <a:sysClr val="windowText" lastClr="000000"/>
                </a:solidFill>
                <a:latin typeface="Calibri" panose="020F0502020204030204" charset="0"/>
                <a:ea typeface="+mn-ea"/>
                <a:cs typeface="+mn-ea"/>
              </a:defRPr>
            </a:lvl4pPr>
            <a:lvl5pPr marL="1828800" algn="l" defTabSz="914400" rtl="0" eaLnBrk="1" latinLnBrk="0" hangingPunct="1">
              <a:defRPr sz="1800" kern="1200">
                <a:solidFill>
                  <a:sysClr val="windowText" lastClr="000000"/>
                </a:solidFill>
                <a:latin typeface="Calibri" panose="020F0502020204030204" charset="0"/>
                <a:ea typeface="+mn-ea"/>
                <a:cs typeface="+mn-ea"/>
              </a:defRPr>
            </a:lvl5pPr>
            <a:lvl6pPr marL="2286000" algn="l" defTabSz="914400" rtl="0" eaLnBrk="1" latinLnBrk="0" hangingPunct="1">
              <a:defRPr sz="1800" kern="1200">
                <a:solidFill>
                  <a:sysClr val="windowText" lastClr="000000"/>
                </a:solidFill>
                <a:latin typeface="Calibri" panose="020F0502020204030204" charset="0"/>
                <a:ea typeface="+mn-ea"/>
                <a:cs typeface="+mn-ea"/>
              </a:defRPr>
            </a:lvl6pPr>
            <a:lvl7pPr marL="2743200" algn="l" defTabSz="914400" rtl="0" eaLnBrk="1" latinLnBrk="0" hangingPunct="1">
              <a:defRPr sz="1800" kern="1200">
                <a:solidFill>
                  <a:sysClr val="windowText" lastClr="000000"/>
                </a:solidFill>
                <a:latin typeface="Calibri" panose="020F0502020204030204" charset="0"/>
                <a:ea typeface="+mn-ea"/>
                <a:cs typeface="+mn-ea"/>
              </a:defRPr>
            </a:lvl7pPr>
            <a:lvl8pPr marL="3200400" algn="l" defTabSz="914400" rtl="0" eaLnBrk="1" latinLnBrk="0" hangingPunct="1">
              <a:defRPr sz="1800" kern="1200">
                <a:solidFill>
                  <a:sysClr val="windowText" lastClr="000000"/>
                </a:solidFill>
                <a:latin typeface="Calibri" panose="020F0502020204030204" charset="0"/>
                <a:ea typeface="+mn-ea"/>
                <a:cs typeface="+mn-ea"/>
              </a:defRPr>
            </a:lvl8pPr>
            <a:lvl9pPr marL="3657600" algn="l" defTabSz="914400" rtl="0" eaLnBrk="1" latinLnBrk="0" hangingPunct="1">
              <a:defRPr sz="1800" kern="1200">
                <a:solidFill>
                  <a:sysClr val="windowText" lastClr="000000"/>
                </a:solidFill>
                <a:latin typeface="Calibri" panose="020F0502020204030204" charset="0"/>
                <a:ea typeface="+mn-ea"/>
                <a:cs typeface="+mn-ea"/>
              </a:defRPr>
            </a:lvl9pPr>
          </a:lstStyle>
          <a:p>
            <a:pPr marL="285750" indent="-285750" algn="l">
              <a:lnSpc>
                <a:spcPct val="120000"/>
              </a:lnSpc>
              <a:spcBef>
                <a:spcPts val="0"/>
              </a:spcBef>
              <a:spcAft>
                <a:spcPts val="0"/>
              </a:spcAft>
              <a:buClr>
                <a:srgbClr val="5B9BD5">
                  <a:lumMod val="20000"/>
                  <a:lumOff val="80000"/>
                </a:srgbClr>
              </a:buClr>
              <a:buSzPct val="100000"/>
              <a:buFont typeface="Wingdings" panose="05000000000000000000" pitchFamily="2" charset="2"/>
              <a:buChar char="p"/>
            </a:pPr>
            <a:endParaRPr lang="en-US" altLang="zh-CN" sz="1050" spc="150">
              <a:solidFill>
                <a:sysClr val="windowText" lastClr="000000">
                  <a:lumMod val="75000"/>
                  <a:lumOff val="25000"/>
                </a:sysClr>
              </a:solidFill>
              <a:latin typeface="Arial" panose="020B0604020202020204" pitchFamily="34" charset="0"/>
              <a:ea typeface="微软雅黑" panose="020B0503020204020204" charset="-122"/>
            </a:endParaRPr>
          </a:p>
          <a:p>
            <a:pPr marL="285750" indent="-285750" algn="l">
              <a:lnSpc>
                <a:spcPct val="120000"/>
              </a:lnSpc>
              <a:spcBef>
                <a:spcPts val="0"/>
              </a:spcBef>
              <a:spcAft>
                <a:spcPts val="0"/>
              </a:spcAft>
              <a:buClr>
                <a:srgbClr val="5B9BD5">
                  <a:lumMod val="20000"/>
                  <a:lumOff val="80000"/>
                </a:srgbClr>
              </a:buClr>
              <a:buSzPct val="100000"/>
              <a:buFont typeface="Wingdings" panose="05000000000000000000" pitchFamily="2" charset="2"/>
              <a:buChar char="p"/>
            </a:pPr>
            <a:endParaRPr lang="zh-CN" altLang="en-US" sz="1050" spc="150">
              <a:solidFill>
                <a:sysClr val="windowText" lastClr="000000">
                  <a:lumMod val="75000"/>
                  <a:lumOff val="25000"/>
                </a:sysClr>
              </a:solidFill>
              <a:latin typeface="Arial" panose="020B0604020202020204" pitchFamily="34" charset="0"/>
              <a:ea typeface="微软雅黑" panose="020B0503020204020204" charset="-122"/>
            </a:endParaRPr>
          </a:p>
          <a:p>
            <a:pPr marL="285750" indent="-285750" algn="l">
              <a:lnSpc>
                <a:spcPct val="120000"/>
              </a:lnSpc>
              <a:spcBef>
                <a:spcPts val="0"/>
              </a:spcBef>
              <a:spcAft>
                <a:spcPts val="0"/>
              </a:spcAft>
              <a:buClr>
                <a:srgbClr val="5B9BD5">
                  <a:lumMod val="20000"/>
                  <a:lumOff val="80000"/>
                </a:srgbClr>
              </a:buClr>
              <a:buSzPct val="100000"/>
              <a:buFont typeface="Wingdings" panose="05000000000000000000" pitchFamily="2" charset="2"/>
              <a:buChar char="p"/>
            </a:pPr>
            <a:endParaRPr lang="zh-CN" altLang="en-US" sz="105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10" name="文本框 9"/>
          <p:cNvSpPr txBox="1"/>
          <p:nvPr>
            <p:custDataLst>
              <p:tags r:id="rId5"/>
            </p:custDataLst>
          </p:nvPr>
        </p:nvSpPr>
        <p:spPr>
          <a:xfrm>
            <a:off x="2147570" y="1602740"/>
            <a:ext cx="3548380" cy="3513455"/>
          </a:xfrm>
          <a:prstGeom prst="rect">
            <a:avLst/>
          </a:prstGeom>
          <a:noFill/>
        </p:spPr>
        <p:txBody>
          <a:bodyPr wrap="square" lIns="67627" tIns="35242" rIns="67627" bIns="35242" rtlCol="0" anchor="b"/>
          <a:lstStyle/>
          <a:p>
            <a:pPr marL="0" indent="0" algn="l">
              <a:lnSpc>
                <a:spcPct val="120000"/>
              </a:lnSpc>
              <a:spcBef>
                <a:spcPts val="0"/>
              </a:spcBef>
              <a:spcAft>
                <a:spcPts val="0"/>
              </a:spcAft>
              <a:buSzPct val="100000"/>
            </a:pPr>
            <a:r>
              <a:rPr lang="zh-CN" sz="1600">
                <a:solidFill>
                  <a:schemeClr val="accent4"/>
                </a:solidFill>
                <a:latin typeface="Arial" panose="020B0604020202020204" pitchFamily="34" charset="0"/>
                <a:ea typeface="微软雅黑" panose="020B0503020204020204" charset="-122"/>
                <a:sym typeface="+mn-ea"/>
              </a:rPr>
              <a:t>批式</a:t>
            </a:r>
            <a:r>
              <a:rPr sz="1600">
                <a:solidFill>
                  <a:schemeClr val="accent4"/>
                </a:solidFill>
                <a:latin typeface="Arial" panose="020B0604020202020204" pitchFamily="34" charset="0"/>
                <a:ea typeface="微软雅黑" panose="020B0503020204020204" charset="-122"/>
                <a:sym typeface="+mn-ea"/>
              </a:rPr>
              <a:t>循环</a:t>
            </a:r>
            <a:r>
              <a:rPr lang="zh-CN" sz="1600">
                <a:solidFill>
                  <a:schemeClr val="accent4"/>
                </a:solidFill>
                <a:latin typeface="Arial" panose="020B0604020202020204" pitchFamily="34" charset="0"/>
                <a:ea typeface="微软雅黑" panose="020B0503020204020204" charset="-122"/>
                <a:sym typeface="+mn-ea"/>
              </a:rPr>
              <a:t>：</a:t>
            </a:r>
            <a:r>
              <a:rPr sz="1600">
                <a:solidFill>
                  <a:schemeClr val="accent4"/>
                </a:solidFill>
                <a:latin typeface="Arial" panose="020B0604020202020204" pitchFamily="34" charset="0"/>
                <a:ea typeface="微软雅黑" panose="020B0503020204020204" charset="-122"/>
                <a:sym typeface="+mn-ea"/>
              </a:rPr>
              <a:t>作业时，将稻谷从顶部送入落下，经过缓苏段后进入干燥段，受热得到干燥后的谷物被排粮轮定时排到下箱体，由下搅龙送往提升器并提升到烘干机顶部的上搅龙，再均匀地撒在缓苏段进行缓苏，继而又一次循环。经过多次循环干燥，逐步达到入库储存标准。循环式烘干机的机械化程度高，劳动强度低，干燥的均匀性好，谷粒的品质较易保证。</a:t>
            </a:r>
            <a:endParaRPr sz="1600">
              <a:solidFill>
                <a:schemeClr val="accent4"/>
              </a:solidFill>
              <a:latin typeface="Arial" panose="020B0604020202020204" pitchFamily="34" charset="0"/>
              <a:ea typeface="微软雅黑" panose="020B0503020204020204" charset="-122"/>
              <a:sym typeface="+mn-ea"/>
            </a:endParaRPr>
          </a:p>
          <a:p>
            <a:pPr marL="0" indent="0" algn="l">
              <a:lnSpc>
                <a:spcPct val="120000"/>
              </a:lnSpc>
              <a:spcBef>
                <a:spcPts val="0"/>
              </a:spcBef>
              <a:spcAft>
                <a:spcPts val="0"/>
              </a:spcAft>
              <a:buSzPct val="100000"/>
            </a:pPr>
            <a:r>
              <a:rPr sz="1600">
                <a:solidFill>
                  <a:schemeClr val="accent4"/>
                </a:solidFill>
                <a:latin typeface="Arial" panose="020B0604020202020204" pitchFamily="34" charset="0"/>
                <a:ea typeface="微软雅黑" panose="020B0503020204020204" charset="-122"/>
                <a:sym typeface="+mn-ea"/>
              </a:rPr>
              <a:t>连续式烘干机就是烘干过程是连续不断的，一端进湿物料，一端出干物料；</a:t>
            </a:r>
            <a:endParaRPr sz="1600">
              <a:solidFill>
                <a:schemeClr val="accent4"/>
              </a:solidFill>
              <a:latin typeface="Arial" panose="020B0604020202020204" pitchFamily="34" charset="0"/>
              <a:ea typeface="微软雅黑" panose="020B0503020204020204" charset="-122"/>
              <a:sym typeface="+mn-ea"/>
            </a:endParaRPr>
          </a:p>
        </p:txBody>
      </p:sp>
      <p:cxnSp>
        <p:nvCxnSpPr>
          <p:cNvPr id="14" name="直接连接符 13"/>
          <p:cNvCxnSpPr/>
          <p:nvPr>
            <p:custDataLst>
              <p:tags r:id="rId6"/>
            </p:custDataLst>
          </p:nvPr>
        </p:nvCxnSpPr>
        <p:spPr>
          <a:xfrm>
            <a:off x="5827469" y="2133600"/>
            <a:ext cx="0" cy="2590800"/>
          </a:xfrm>
          <a:prstGeom prst="line">
            <a:avLst/>
          </a:prstGeom>
          <a:ln>
            <a:solidFill>
              <a:sysClr val="window" lastClr="FFFFFF">
                <a:lumMod val="75000"/>
              </a:sysClr>
            </a:solidFill>
            <a:prstDash val="dashDot"/>
          </a:ln>
        </p:spPr>
        <p:style>
          <a:lnRef idx="1">
            <a:srgbClr val="5B9BD5"/>
          </a:lnRef>
          <a:fillRef idx="0">
            <a:srgbClr val="5B9BD5"/>
          </a:fillRef>
          <a:effectRef idx="0">
            <a:srgbClr val="5B9BD5"/>
          </a:effectRef>
          <a:fontRef idx="minor">
            <a:sysClr val="windowText" lastClr="000000"/>
          </a:fontRef>
        </p:style>
      </p:cxnSp>
      <p:sp>
        <p:nvSpPr>
          <p:cNvPr id="16" name="矩形 15"/>
          <p:cNvSpPr/>
          <p:nvPr>
            <p:custDataLst>
              <p:tags r:id="rId7"/>
            </p:custDataLst>
          </p:nvPr>
        </p:nvSpPr>
        <p:spPr>
          <a:xfrm>
            <a:off x="9834578" y="5115581"/>
            <a:ext cx="239356" cy="239356"/>
          </a:xfrm>
          <a:prstGeom prst="rect">
            <a:avLst/>
          </a:prstGeom>
          <a:noFill/>
          <a:ln w="76200">
            <a:solidFill>
              <a:srgbClr val="5B9BD5">
                <a:lumMod val="60000"/>
                <a:lumOff val="4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3" name="矩形 2"/>
          <p:cNvSpPr/>
          <p:nvPr>
            <p:custDataLst>
              <p:tags r:id="rId8"/>
            </p:custDataLst>
          </p:nvPr>
        </p:nvSpPr>
        <p:spPr>
          <a:xfrm>
            <a:off x="5908040" y="4883785"/>
            <a:ext cx="4079240" cy="471170"/>
          </a:xfrm>
          <a:prstGeom prst="rect">
            <a:avLst/>
          </a:prstGeom>
          <a:solidFill>
            <a:srgbClr val="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sz="1350">
              <a:solidFill>
                <a:schemeClr val="accent5"/>
              </a:solidFill>
              <a:latin typeface="Arial" panose="020B0604020202020204" pitchFamily="34" charset="0"/>
              <a:ea typeface="微软雅黑" panose="020B0503020204020204" charset="-122"/>
              <a:sym typeface="Arial" panose="020B0604020202020204" pitchFamily="34" charset="0"/>
            </a:endParaRPr>
          </a:p>
        </p:txBody>
      </p:sp>
      <p:pic>
        <p:nvPicPr>
          <p:cNvPr id="5" name="图片 4"/>
          <p:cNvPicPr>
            <a:picLocks noChangeAspect="1"/>
          </p:cNvPicPr>
          <p:nvPr/>
        </p:nvPicPr>
        <p:blipFill>
          <a:blip r:embed="rId9"/>
          <a:stretch>
            <a:fillRect/>
          </a:stretch>
        </p:blipFill>
        <p:spPr>
          <a:xfrm>
            <a:off x="6600190" y="1412875"/>
            <a:ext cx="3314700" cy="3808095"/>
          </a:xfrm>
          <a:prstGeom prst="rect">
            <a:avLst/>
          </a:prstGeom>
        </p:spPr>
      </p:pic>
    </p:spTree>
    <p:custDataLst>
      <p:tags r:id="rId10"/>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任意多边形: 形状 11"/>
          <p:cNvSpPr/>
          <p:nvPr>
            <p:custDataLst>
              <p:tags r:id="rId1"/>
            </p:custDataLst>
          </p:nvPr>
        </p:nvSpPr>
        <p:spPr>
          <a:xfrm rot="10800000">
            <a:off x="5506184" y="1283676"/>
            <a:ext cx="4808035" cy="4290647"/>
          </a:xfrm>
          <a:custGeom>
            <a:avLst/>
            <a:gdLst>
              <a:gd name="connsiteX0" fmla="*/ 0 w 6410713"/>
              <a:gd name="connsiteY0" fmla="*/ 0 h 5720862"/>
              <a:gd name="connsiteX1" fmla="*/ 6410713 w 6410713"/>
              <a:gd name="connsiteY1" fmla="*/ 0 h 5720862"/>
              <a:gd name="connsiteX2" fmla="*/ 4877813 w 6410713"/>
              <a:gd name="connsiteY2" fmla="*/ 5720862 h 5720862"/>
              <a:gd name="connsiteX3" fmla="*/ 0 w 6410713"/>
              <a:gd name="connsiteY3" fmla="*/ 5720862 h 5720862"/>
            </a:gdLst>
            <a:ahLst/>
            <a:cxnLst>
              <a:cxn ang="0">
                <a:pos x="connsiteX0" y="connsiteY0"/>
              </a:cxn>
              <a:cxn ang="0">
                <a:pos x="connsiteX1" y="connsiteY1"/>
              </a:cxn>
              <a:cxn ang="0">
                <a:pos x="connsiteX2" y="connsiteY2"/>
              </a:cxn>
              <a:cxn ang="0">
                <a:pos x="connsiteX3" y="connsiteY3"/>
              </a:cxn>
            </a:cxnLst>
            <a:rect l="l" t="t" r="r" b="b"/>
            <a:pathLst>
              <a:path w="6410713" h="5720862">
                <a:moveTo>
                  <a:pt x="0" y="0"/>
                </a:moveTo>
                <a:lnTo>
                  <a:pt x="6410713" y="0"/>
                </a:lnTo>
                <a:lnTo>
                  <a:pt x="4877813" y="5720862"/>
                </a:lnTo>
                <a:lnTo>
                  <a:pt x="0" y="5720862"/>
                </a:lnTo>
                <a:close/>
              </a:path>
            </a:pathLst>
          </a:custGeom>
          <a:solidFill>
            <a:srgbClr val="5B9BD5">
              <a:lumMod val="20000"/>
              <a:lumOff val="8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11" name="任意多边形: 形状 10"/>
          <p:cNvSpPr/>
          <p:nvPr>
            <p:custDataLst>
              <p:tags r:id="rId2"/>
            </p:custDataLst>
          </p:nvPr>
        </p:nvSpPr>
        <p:spPr>
          <a:xfrm>
            <a:off x="1885951" y="1283676"/>
            <a:ext cx="4808035" cy="4290647"/>
          </a:xfrm>
          <a:custGeom>
            <a:avLst/>
            <a:gdLst>
              <a:gd name="connsiteX0" fmla="*/ 0 w 6410713"/>
              <a:gd name="connsiteY0" fmla="*/ 0 h 5720862"/>
              <a:gd name="connsiteX1" fmla="*/ 6410713 w 6410713"/>
              <a:gd name="connsiteY1" fmla="*/ 0 h 5720862"/>
              <a:gd name="connsiteX2" fmla="*/ 4877813 w 6410713"/>
              <a:gd name="connsiteY2" fmla="*/ 5720862 h 5720862"/>
              <a:gd name="connsiteX3" fmla="*/ 0 w 6410713"/>
              <a:gd name="connsiteY3" fmla="*/ 5720862 h 5720862"/>
            </a:gdLst>
            <a:ahLst/>
            <a:cxnLst>
              <a:cxn ang="0">
                <a:pos x="connsiteX0" y="connsiteY0"/>
              </a:cxn>
              <a:cxn ang="0">
                <a:pos x="connsiteX1" y="connsiteY1"/>
              </a:cxn>
              <a:cxn ang="0">
                <a:pos x="connsiteX2" y="connsiteY2"/>
              </a:cxn>
              <a:cxn ang="0">
                <a:pos x="connsiteX3" y="connsiteY3"/>
              </a:cxn>
            </a:cxnLst>
            <a:rect l="l" t="t" r="r" b="b"/>
            <a:pathLst>
              <a:path w="6410713" h="5720862">
                <a:moveTo>
                  <a:pt x="0" y="0"/>
                </a:moveTo>
                <a:lnTo>
                  <a:pt x="6410713" y="0"/>
                </a:lnTo>
                <a:lnTo>
                  <a:pt x="4877813" y="5720862"/>
                </a:lnTo>
                <a:lnTo>
                  <a:pt x="0" y="5720862"/>
                </a:lnTo>
                <a:close/>
              </a:path>
            </a:pathLst>
          </a:custGeom>
          <a:solidFill>
            <a:srgbClr val="5B9BD5">
              <a:lumMod val="60000"/>
              <a:lumOff val="4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9" name="矩形 8"/>
          <p:cNvSpPr/>
          <p:nvPr>
            <p:custDataLst>
              <p:tags r:id="rId3"/>
            </p:custDataLst>
          </p:nvPr>
        </p:nvSpPr>
        <p:spPr>
          <a:xfrm>
            <a:off x="1943100" y="2134235"/>
            <a:ext cx="8282305" cy="3348355"/>
          </a:xfrm>
          <a:prstGeom prst="rect">
            <a:avLst/>
          </a:prstGeom>
          <a:solidFill>
            <a:srgbClr val="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7" name="矩形 6"/>
          <p:cNvSpPr/>
          <p:nvPr>
            <p:custDataLst>
              <p:tags r:id="rId4"/>
            </p:custDataLst>
          </p:nvPr>
        </p:nvSpPr>
        <p:spPr>
          <a:xfrm>
            <a:off x="6258844" y="1801955"/>
            <a:ext cx="3597254" cy="3254090"/>
          </a:xfrm>
          <a:prstGeom prst="rect">
            <a:avLst/>
          </a:prstGeom>
        </p:spPr>
        <p:txBody>
          <a:bodyPr anchor="ctr">
            <a:normAutofit/>
          </a:bodyPr>
          <a:lstStyle>
            <a:defPPr>
              <a:defRPr lang="zh-CN"/>
            </a:defPPr>
            <a:lvl1pPr marL="0" algn="l" defTabSz="914400" rtl="0" eaLnBrk="1" latinLnBrk="0" hangingPunct="1">
              <a:defRPr sz="1800" kern="1200">
                <a:solidFill>
                  <a:sysClr val="windowText" lastClr="000000"/>
                </a:solidFill>
                <a:latin typeface="Calibri" panose="020F0502020204030204" charset="0"/>
                <a:ea typeface="+mn-ea"/>
                <a:cs typeface="+mn-ea"/>
              </a:defRPr>
            </a:lvl1pPr>
            <a:lvl2pPr marL="457200" algn="l" defTabSz="914400" rtl="0" eaLnBrk="1" latinLnBrk="0" hangingPunct="1">
              <a:defRPr sz="1800" kern="1200">
                <a:solidFill>
                  <a:sysClr val="windowText" lastClr="000000"/>
                </a:solidFill>
                <a:latin typeface="Calibri" panose="020F0502020204030204" charset="0"/>
                <a:ea typeface="+mn-ea"/>
                <a:cs typeface="+mn-ea"/>
              </a:defRPr>
            </a:lvl2pPr>
            <a:lvl3pPr marL="914400" algn="l" defTabSz="914400" rtl="0" eaLnBrk="1" latinLnBrk="0" hangingPunct="1">
              <a:defRPr sz="1800" kern="1200">
                <a:solidFill>
                  <a:sysClr val="windowText" lastClr="000000"/>
                </a:solidFill>
                <a:latin typeface="Calibri" panose="020F0502020204030204" charset="0"/>
                <a:ea typeface="+mn-ea"/>
                <a:cs typeface="+mn-ea"/>
              </a:defRPr>
            </a:lvl3pPr>
            <a:lvl4pPr marL="1371600" algn="l" defTabSz="914400" rtl="0" eaLnBrk="1" latinLnBrk="0" hangingPunct="1">
              <a:defRPr sz="1800" kern="1200">
                <a:solidFill>
                  <a:sysClr val="windowText" lastClr="000000"/>
                </a:solidFill>
                <a:latin typeface="Calibri" panose="020F0502020204030204" charset="0"/>
                <a:ea typeface="+mn-ea"/>
                <a:cs typeface="+mn-ea"/>
              </a:defRPr>
            </a:lvl4pPr>
            <a:lvl5pPr marL="1828800" algn="l" defTabSz="914400" rtl="0" eaLnBrk="1" latinLnBrk="0" hangingPunct="1">
              <a:defRPr sz="1800" kern="1200">
                <a:solidFill>
                  <a:sysClr val="windowText" lastClr="000000"/>
                </a:solidFill>
                <a:latin typeface="Calibri" panose="020F0502020204030204" charset="0"/>
                <a:ea typeface="+mn-ea"/>
                <a:cs typeface="+mn-ea"/>
              </a:defRPr>
            </a:lvl5pPr>
            <a:lvl6pPr marL="2286000" algn="l" defTabSz="914400" rtl="0" eaLnBrk="1" latinLnBrk="0" hangingPunct="1">
              <a:defRPr sz="1800" kern="1200">
                <a:solidFill>
                  <a:sysClr val="windowText" lastClr="000000"/>
                </a:solidFill>
                <a:latin typeface="Calibri" panose="020F0502020204030204" charset="0"/>
                <a:ea typeface="+mn-ea"/>
                <a:cs typeface="+mn-ea"/>
              </a:defRPr>
            </a:lvl6pPr>
            <a:lvl7pPr marL="2743200" algn="l" defTabSz="914400" rtl="0" eaLnBrk="1" latinLnBrk="0" hangingPunct="1">
              <a:defRPr sz="1800" kern="1200">
                <a:solidFill>
                  <a:sysClr val="windowText" lastClr="000000"/>
                </a:solidFill>
                <a:latin typeface="Calibri" panose="020F0502020204030204" charset="0"/>
                <a:ea typeface="+mn-ea"/>
                <a:cs typeface="+mn-ea"/>
              </a:defRPr>
            </a:lvl7pPr>
            <a:lvl8pPr marL="3200400" algn="l" defTabSz="914400" rtl="0" eaLnBrk="1" latinLnBrk="0" hangingPunct="1">
              <a:defRPr sz="1800" kern="1200">
                <a:solidFill>
                  <a:sysClr val="windowText" lastClr="000000"/>
                </a:solidFill>
                <a:latin typeface="Calibri" panose="020F0502020204030204" charset="0"/>
                <a:ea typeface="+mn-ea"/>
                <a:cs typeface="+mn-ea"/>
              </a:defRPr>
            </a:lvl8pPr>
            <a:lvl9pPr marL="3657600" algn="l" defTabSz="914400" rtl="0" eaLnBrk="1" latinLnBrk="0" hangingPunct="1">
              <a:defRPr sz="1800" kern="1200">
                <a:solidFill>
                  <a:sysClr val="windowText" lastClr="000000"/>
                </a:solidFill>
                <a:latin typeface="Calibri" panose="020F0502020204030204" charset="0"/>
                <a:ea typeface="+mn-ea"/>
                <a:cs typeface="+mn-ea"/>
              </a:defRPr>
            </a:lvl9pPr>
          </a:lstStyle>
          <a:p>
            <a:pPr marL="285750" indent="-285750" algn="l">
              <a:lnSpc>
                <a:spcPct val="120000"/>
              </a:lnSpc>
              <a:spcBef>
                <a:spcPts val="0"/>
              </a:spcBef>
              <a:spcAft>
                <a:spcPts val="0"/>
              </a:spcAft>
              <a:buClr>
                <a:srgbClr val="5B9BD5">
                  <a:lumMod val="20000"/>
                  <a:lumOff val="80000"/>
                </a:srgbClr>
              </a:buClr>
              <a:buSzPct val="100000"/>
              <a:buFont typeface="Wingdings" panose="05000000000000000000" pitchFamily="2" charset="2"/>
              <a:buChar char="p"/>
            </a:pPr>
            <a:endParaRPr lang="en-US" altLang="zh-CN" sz="1050" spc="150">
              <a:solidFill>
                <a:sysClr val="windowText" lastClr="000000">
                  <a:lumMod val="75000"/>
                  <a:lumOff val="25000"/>
                </a:sysClr>
              </a:solidFill>
              <a:latin typeface="Arial" panose="020B0604020202020204" pitchFamily="34" charset="0"/>
              <a:ea typeface="微软雅黑" panose="020B0503020204020204" charset="-122"/>
            </a:endParaRPr>
          </a:p>
          <a:p>
            <a:pPr marL="285750" indent="-285750" algn="l">
              <a:lnSpc>
                <a:spcPct val="120000"/>
              </a:lnSpc>
              <a:spcBef>
                <a:spcPts val="0"/>
              </a:spcBef>
              <a:spcAft>
                <a:spcPts val="0"/>
              </a:spcAft>
              <a:buClr>
                <a:srgbClr val="5B9BD5">
                  <a:lumMod val="20000"/>
                  <a:lumOff val="80000"/>
                </a:srgbClr>
              </a:buClr>
              <a:buSzPct val="100000"/>
              <a:buFont typeface="Wingdings" panose="05000000000000000000" pitchFamily="2" charset="2"/>
              <a:buChar char="p"/>
            </a:pPr>
            <a:endParaRPr lang="zh-CN" altLang="en-US" sz="1050" spc="150">
              <a:solidFill>
                <a:sysClr val="windowText" lastClr="000000">
                  <a:lumMod val="75000"/>
                  <a:lumOff val="25000"/>
                </a:sysClr>
              </a:solidFill>
              <a:latin typeface="Arial" panose="020B0604020202020204" pitchFamily="34" charset="0"/>
              <a:ea typeface="微软雅黑" panose="020B0503020204020204" charset="-122"/>
            </a:endParaRPr>
          </a:p>
          <a:p>
            <a:pPr marL="285750" indent="-285750" algn="l">
              <a:lnSpc>
                <a:spcPct val="120000"/>
              </a:lnSpc>
              <a:spcBef>
                <a:spcPts val="0"/>
              </a:spcBef>
              <a:spcAft>
                <a:spcPts val="0"/>
              </a:spcAft>
              <a:buClr>
                <a:srgbClr val="5B9BD5">
                  <a:lumMod val="20000"/>
                  <a:lumOff val="80000"/>
                </a:srgbClr>
              </a:buClr>
              <a:buSzPct val="100000"/>
              <a:buFont typeface="Wingdings" panose="05000000000000000000" pitchFamily="2" charset="2"/>
              <a:buChar char="p"/>
            </a:pPr>
            <a:endParaRPr lang="zh-CN" altLang="en-US" sz="105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10" name="文本框 9"/>
          <p:cNvSpPr txBox="1"/>
          <p:nvPr>
            <p:custDataLst>
              <p:tags r:id="rId5"/>
            </p:custDataLst>
          </p:nvPr>
        </p:nvSpPr>
        <p:spPr>
          <a:xfrm>
            <a:off x="1942465" y="1373505"/>
            <a:ext cx="3753485" cy="3742690"/>
          </a:xfrm>
          <a:prstGeom prst="rect">
            <a:avLst/>
          </a:prstGeom>
          <a:noFill/>
        </p:spPr>
        <p:txBody>
          <a:bodyPr wrap="square" lIns="67627" tIns="35242" rIns="67627" bIns="35242" rtlCol="0" anchor="b"/>
          <a:lstStyle/>
          <a:p>
            <a:pPr marL="0" indent="0" algn="l">
              <a:lnSpc>
                <a:spcPct val="120000"/>
              </a:lnSpc>
              <a:spcBef>
                <a:spcPts val="0"/>
              </a:spcBef>
              <a:spcAft>
                <a:spcPts val="0"/>
              </a:spcAft>
              <a:buSzPct val="100000"/>
            </a:pPr>
            <a:r>
              <a:rPr sz="2400">
                <a:solidFill>
                  <a:schemeClr val="accent4"/>
                </a:solidFill>
                <a:latin typeface="Arial" panose="020B0604020202020204" pitchFamily="34" charset="0"/>
                <a:ea typeface="微软雅黑" panose="020B0503020204020204" charset="-122"/>
                <a:sym typeface="+mn-ea"/>
              </a:rPr>
              <a:t>单击此处添加大标题</a:t>
            </a:r>
            <a:endParaRPr sz="2400">
              <a:solidFill>
                <a:schemeClr val="accent4"/>
              </a:solidFill>
              <a:latin typeface="Arial" panose="020B0604020202020204" pitchFamily="34" charset="0"/>
              <a:ea typeface="微软雅黑" panose="020B0503020204020204" charset="-122"/>
              <a:sym typeface="+mn-ea"/>
            </a:endParaRPr>
          </a:p>
        </p:txBody>
      </p:sp>
      <p:cxnSp>
        <p:nvCxnSpPr>
          <p:cNvPr id="14" name="直接连接符 13"/>
          <p:cNvCxnSpPr/>
          <p:nvPr>
            <p:custDataLst>
              <p:tags r:id="rId6"/>
            </p:custDataLst>
          </p:nvPr>
        </p:nvCxnSpPr>
        <p:spPr>
          <a:xfrm>
            <a:off x="5827469" y="2133600"/>
            <a:ext cx="0" cy="2590800"/>
          </a:xfrm>
          <a:prstGeom prst="line">
            <a:avLst/>
          </a:prstGeom>
          <a:ln>
            <a:solidFill>
              <a:sysClr val="window" lastClr="FFFFFF">
                <a:lumMod val="75000"/>
              </a:sysClr>
            </a:solidFill>
            <a:prstDash val="dashDot"/>
          </a:ln>
        </p:spPr>
        <p:style>
          <a:lnRef idx="1">
            <a:srgbClr val="5B9BD5"/>
          </a:lnRef>
          <a:fillRef idx="0">
            <a:srgbClr val="5B9BD5"/>
          </a:fillRef>
          <a:effectRef idx="0">
            <a:srgbClr val="5B9BD5"/>
          </a:effectRef>
          <a:fontRef idx="minor">
            <a:sysClr val="windowText" lastClr="000000"/>
          </a:fontRef>
        </p:style>
      </p:cxnSp>
      <p:sp>
        <p:nvSpPr>
          <p:cNvPr id="15" name="矩形 14"/>
          <p:cNvSpPr/>
          <p:nvPr>
            <p:custDataLst>
              <p:tags r:id="rId7"/>
            </p:custDataLst>
          </p:nvPr>
        </p:nvSpPr>
        <p:spPr>
          <a:xfrm>
            <a:off x="2115350" y="1508171"/>
            <a:ext cx="239356" cy="239356"/>
          </a:xfrm>
          <a:prstGeom prst="rect">
            <a:avLst/>
          </a:prstGeom>
          <a:noFill/>
          <a:ln w="76200">
            <a:solidFill>
              <a:srgbClr val="5B9BD5">
                <a:lumMod val="20000"/>
                <a:lumOff val="8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16" name="矩形 15"/>
          <p:cNvSpPr/>
          <p:nvPr>
            <p:custDataLst>
              <p:tags r:id="rId8"/>
            </p:custDataLst>
          </p:nvPr>
        </p:nvSpPr>
        <p:spPr>
          <a:xfrm>
            <a:off x="9834578" y="5115581"/>
            <a:ext cx="239356" cy="239356"/>
          </a:xfrm>
          <a:prstGeom prst="rect">
            <a:avLst/>
          </a:prstGeom>
          <a:noFill/>
          <a:ln w="76200">
            <a:solidFill>
              <a:srgbClr val="5B9BD5">
                <a:lumMod val="60000"/>
                <a:lumOff val="4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pic>
        <p:nvPicPr>
          <p:cNvPr id="2" name="图片 1"/>
          <p:cNvPicPr>
            <a:picLocks noChangeAspect="1"/>
          </p:cNvPicPr>
          <p:nvPr/>
        </p:nvPicPr>
        <p:blipFill>
          <a:blip r:embed="rId9"/>
          <a:stretch>
            <a:fillRect/>
          </a:stretch>
        </p:blipFill>
        <p:spPr>
          <a:xfrm>
            <a:off x="6240145" y="1340485"/>
            <a:ext cx="3337560" cy="3322320"/>
          </a:xfrm>
          <a:prstGeom prst="rect">
            <a:avLst/>
          </a:prstGeom>
        </p:spPr>
      </p:pic>
      <p:sp>
        <p:nvSpPr>
          <p:cNvPr id="3" name="矩形 2"/>
          <p:cNvSpPr/>
          <p:nvPr>
            <p:custDataLst>
              <p:tags r:id="rId10"/>
            </p:custDataLst>
          </p:nvPr>
        </p:nvSpPr>
        <p:spPr>
          <a:xfrm>
            <a:off x="5908040" y="4883785"/>
            <a:ext cx="4079240" cy="471170"/>
          </a:xfrm>
          <a:prstGeom prst="rect">
            <a:avLst/>
          </a:prstGeom>
          <a:solidFill>
            <a:srgbClr val="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r>
              <a:rPr lang="zh-CN" sz="1350">
                <a:solidFill>
                  <a:schemeClr val="accent4"/>
                </a:solidFill>
                <a:latin typeface="Arial" panose="020B0604020202020204" pitchFamily="34" charset="0"/>
                <a:ea typeface="微软雅黑" panose="020B0503020204020204" charset="-122"/>
                <a:sym typeface="Arial" panose="020B0604020202020204" pitchFamily="34" charset="0"/>
              </a:rPr>
              <a:t>平利电机</a:t>
            </a:r>
            <a:r>
              <a:rPr sz="1350">
                <a:solidFill>
                  <a:schemeClr val="accent5"/>
                </a:solidFill>
                <a:latin typeface="Arial" panose="020B0604020202020204" pitchFamily="34" charset="0"/>
                <a:ea typeface="微软雅黑" panose="020B0503020204020204" charset="-122"/>
                <a:sym typeface="Arial" panose="020B0604020202020204" pitchFamily="34" charset="0"/>
              </a:rPr>
              <a:t>5H-31TP 型谷物烘干机</a:t>
            </a:r>
            <a:r>
              <a:rPr lang="zh-CN" sz="1350">
                <a:solidFill>
                  <a:schemeClr val="accent5"/>
                </a:solidFill>
                <a:latin typeface="Arial" panose="020B0604020202020204" pitchFamily="34" charset="0"/>
                <a:ea typeface="微软雅黑" panose="020B0503020204020204" charset="-122"/>
                <a:sym typeface="Arial" panose="020B0604020202020204" pitchFamily="34" charset="0"/>
              </a:rPr>
              <a:t>（批式静态、混流）</a:t>
            </a:r>
            <a:endParaRPr sz="1350">
              <a:latin typeface="Arial" panose="020B0604020202020204" pitchFamily="34" charset="0"/>
              <a:ea typeface="微软雅黑" panose="020B0503020204020204" charset="-122"/>
              <a:sym typeface="Arial" panose="020B0604020202020204" pitchFamily="34" charset="0"/>
            </a:endParaRPr>
          </a:p>
        </p:txBody>
      </p:sp>
      <p:pic>
        <p:nvPicPr>
          <p:cNvPr id="4" name="图片 3"/>
          <p:cNvPicPr>
            <a:picLocks noChangeAspect="1"/>
          </p:cNvPicPr>
          <p:nvPr>
            <p:custDataLst>
              <p:tags r:id="rId11"/>
            </p:custDataLst>
          </p:nvPr>
        </p:nvPicPr>
        <p:blipFill>
          <a:blip r:embed="rId12"/>
          <a:stretch>
            <a:fillRect/>
          </a:stretch>
        </p:blipFill>
        <p:spPr>
          <a:xfrm>
            <a:off x="6323965" y="1412875"/>
            <a:ext cx="3531870" cy="3507105"/>
          </a:xfrm>
          <a:prstGeom prst="rect">
            <a:avLst/>
          </a:prstGeom>
        </p:spPr>
      </p:pic>
      <p:pic>
        <p:nvPicPr>
          <p:cNvPr id="5" name="图片 4"/>
          <p:cNvPicPr>
            <a:picLocks noChangeAspect="1"/>
          </p:cNvPicPr>
          <p:nvPr/>
        </p:nvPicPr>
        <p:blipFill>
          <a:blip r:embed="rId13"/>
          <a:stretch>
            <a:fillRect/>
          </a:stretch>
        </p:blipFill>
        <p:spPr>
          <a:xfrm>
            <a:off x="1991360" y="2204720"/>
            <a:ext cx="4096385" cy="2736850"/>
          </a:xfrm>
          <a:prstGeom prst="rect">
            <a:avLst/>
          </a:prstGeom>
        </p:spPr>
      </p:pic>
      <p:sp>
        <p:nvSpPr>
          <p:cNvPr id="6" name="矩形 5"/>
          <p:cNvSpPr/>
          <p:nvPr>
            <p:custDataLst>
              <p:tags r:id="rId14"/>
            </p:custDataLst>
          </p:nvPr>
        </p:nvSpPr>
        <p:spPr>
          <a:xfrm>
            <a:off x="2056765" y="4940935"/>
            <a:ext cx="3567430" cy="471170"/>
          </a:xfrm>
          <a:prstGeom prst="rect">
            <a:avLst/>
          </a:prstGeom>
          <a:solidFill>
            <a:srgbClr val="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r>
              <a:rPr lang="en-US" altLang="zh-CN" sz="1350">
                <a:latin typeface="Arial" panose="020B0604020202020204" pitchFamily="34" charset="0"/>
                <a:ea typeface="微软雅黑" panose="020B0503020204020204" charset="-122"/>
                <a:sym typeface="Arial" panose="020B0604020202020204" pitchFamily="34" charset="0"/>
              </a:rPr>
              <a:t>yidon</a:t>
            </a:r>
            <a:r>
              <a:rPr lang="zh-CN" altLang="zh-CN" sz="1350">
                <a:solidFill>
                  <a:schemeClr val="accent5"/>
                </a:solidFill>
                <a:latin typeface="Arial" panose="020B0604020202020204" pitchFamily="34" charset="0"/>
                <a:ea typeface="微软雅黑" panose="020B0503020204020204" charset="-122"/>
                <a:sym typeface="Arial" panose="020B0604020202020204" pitchFamily="34" charset="0"/>
              </a:rPr>
              <a:t>移动式粮食烘干机</a:t>
            </a:r>
            <a:endParaRPr lang="zh-CN" altLang="zh-CN" sz="1350">
              <a:solidFill>
                <a:schemeClr val="accent5"/>
              </a:solidFill>
              <a:latin typeface="Arial" panose="020B0604020202020204" pitchFamily="34" charset="0"/>
              <a:ea typeface="微软雅黑" panose="020B0503020204020204" charset="-122"/>
              <a:sym typeface="Arial" panose="020B0604020202020204" pitchFamily="34" charset="0"/>
            </a:endParaRPr>
          </a:p>
        </p:txBody>
      </p:sp>
    </p:spTree>
    <p:custDataLst>
      <p:tags r:id="rId15"/>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2800">
                <a:solidFill>
                  <a:schemeClr val="accent4"/>
                </a:solidFill>
                <a:sym typeface="+mn-ea"/>
              </a:rPr>
              <a:t>谷物烘干机的选择</a:t>
            </a:r>
            <a:endParaRPr lang="zh-CN" altLang="en-US" sz="2800">
              <a:solidFill>
                <a:schemeClr val="accent4"/>
              </a:solidFill>
              <a:sym typeface="+mn-ea"/>
            </a:endParaRPr>
          </a:p>
        </p:txBody>
      </p:sp>
      <p:sp>
        <p:nvSpPr>
          <p:cNvPr id="3" name="内容占位符 2"/>
          <p:cNvSpPr>
            <a:spLocks noGrp="1"/>
          </p:cNvSpPr>
          <p:nvPr>
            <p:ph idx="1"/>
          </p:nvPr>
        </p:nvSpPr>
        <p:spPr>
          <a:xfrm>
            <a:off x="1640205" y="2226310"/>
            <a:ext cx="8390890" cy="3263265"/>
          </a:xfrm>
        </p:spPr>
        <p:txBody>
          <a:bodyPr>
            <a:normAutofit lnSpcReduction="20000"/>
          </a:bodyPr>
          <a:p>
            <a:pPr marL="228600" lvl="0" indent="-228600">
              <a:buFont typeface="Arial" panose="020B0604020202020204" pitchFamily="34" charset="0"/>
              <a:buChar char="•"/>
            </a:pPr>
            <a:r>
              <a:rPr lang="zh-CN" altLang="en-US">
                <a:solidFill>
                  <a:schemeClr val="accent4"/>
                </a:solidFill>
              </a:rPr>
              <a:t>谷物干燥机种类的选择是要看实际情况选的，比如:</a:t>
            </a:r>
            <a:endParaRPr lang="zh-CN" altLang="en-US">
              <a:solidFill>
                <a:schemeClr val="accent4"/>
              </a:solidFill>
            </a:endParaRPr>
          </a:p>
          <a:p>
            <a:pPr marL="685800" lvl="1" indent="-228600">
              <a:buFont typeface="Arial" panose="020B0604020202020204" pitchFamily="34" charset="0"/>
              <a:buChar char="•"/>
            </a:pPr>
            <a:endParaRPr lang="zh-CN" altLang="en-US" sz="2400">
              <a:solidFill>
                <a:schemeClr val="accent4"/>
              </a:solidFill>
            </a:endParaRPr>
          </a:p>
          <a:p>
            <a:pPr marL="685800" lvl="1" indent="-228600" fontAlgn="auto">
              <a:lnSpc>
                <a:spcPct val="100000"/>
              </a:lnSpc>
              <a:spcBef>
                <a:spcPts val="0"/>
              </a:spcBef>
              <a:buFont typeface="Arial" panose="020B0604020202020204" pitchFamily="34" charset="0"/>
              <a:buChar char="•"/>
            </a:pPr>
            <a:r>
              <a:rPr lang="zh-CN" altLang="en-US">
                <a:solidFill>
                  <a:schemeClr val="accent4"/>
                </a:solidFill>
              </a:rPr>
              <a:t>以小麦、水稻为主的粮食产区可选择混流、混逆流型式的烘干机;以玉米为主的产区，可选择多级顺流高温快速烘干机；以水稻为主的产区，可选择顺逆流、混逆流等低温、大缓苏段烘干机。 </a:t>
            </a:r>
            <a:endParaRPr lang="zh-CN" altLang="en-US">
              <a:solidFill>
                <a:schemeClr val="accent4"/>
              </a:solidFill>
            </a:endParaRPr>
          </a:p>
          <a:p>
            <a:pPr marL="457200" lvl="1" indent="0" fontAlgn="auto">
              <a:lnSpc>
                <a:spcPct val="100000"/>
              </a:lnSpc>
              <a:spcBef>
                <a:spcPts val="0"/>
              </a:spcBef>
              <a:buFont typeface="Arial" panose="020B0604020202020204" pitchFamily="34" charset="0"/>
              <a:buNone/>
            </a:pPr>
            <a:endParaRPr lang="zh-CN" altLang="en-US">
              <a:solidFill>
                <a:schemeClr val="accent4"/>
              </a:solidFill>
            </a:endParaRPr>
          </a:p>
          <a:p>
            <a:pPr marL="685800" lvl="1" indent="-228600" fontAlgn="auto">
              <a:lnSpc>
                <a:spcPct val="100000"/>
              </a:lnSpc>
              <a:spcBef>
                <a:spcPts val="0"/>
              </a:spcBef>
              <a:buFont typeface="Arial" panose="020B0604020202020204" pitchFamily="34" charset="0"/>
              <a:buChar char="•"/>
            </a:pPr>
            <a:r>
              <a:rPr lang="zh-CN" altLang="en-US">
                <a:solidFill>
                  <a:schemeClr val="accent4"/>
                </a:solidFill>
              </a:rPr>
              <a:t>根据烘干期粮食数量的多少，也可选择不同型式的烘干工艺和谷物烘干机，如粮食品种多，数量少或粮食分散存放，应选用小型分批(循环)式烘干机或小型移动式烘干机;如品种单一，数量大，烘干期短，应选用大型连续式烘干机为宜</a:t>
            </a:r>
            <a:r>
              <a:rPr lang="zh-CN" altLang="en-US" sz="2400">
                <a:solidFill>
                  <a:schemeClr val="accent4"/>
                </a:solidFill>
              </a:rPr>
              <a:t>。</a:t>
            </a:r>
            <a:endParaRPr lang="zh-CN" altLang="en-US" sz="2400">
              <a:solidFill>
                <a:schemeClr val="accent4"/>
              </a:solidFill>
            </a:endParaRPr>
          </a:p>
        </p:txBody>
      </p:sp>
      <p:sp>
        <p:nvSpPr>
          <p:cNvPr id="4" name="文本框 3"/>
          <p:cNvSpPr txBox="1"/>
          <p:nvPr/>
        </p:nvSpPr>
        <p:spPr>
          <a:xfrm>
            <a:off x="6440805" y="1552575"/>
            <a:ext cx="3048000" cy="368300"/>
          </a:xfrm>
          <a:prstGeom prst="rect">
            <a:avLst/>
          </a:prstGeom>
          <a:noFill/>
        </p:spPr>
        <p:txBody>
          <a:bodyPr wrap="square" rtlCol="0">
            <a:spAutoFit/>
          </a:bodyPr>
          <a:p>
            <a:endParaRPr lang="zh-CN" altLang="en-US"/>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目录</a:t>
            </a:r>
            <a:endParaRPr lang="zh-CN" altLang="en-US"/>
          </a:p>
        </p:txBody>
      </p:sp>
      <p:sp>
        <p:nvSpPr>
          <p:cNvPr id="3" name="内容占位符 2"/>
          <p:cNvSpPr>
            <a:spLocks noGrp="1"/>
          </p:cNvSpPr>
          <p:nvPr>
            <p:ph idx="1"/>
          </p:nvPr>
        </p:nvSpPr>
        <p:spPr>
          <a:xfrm>
            <a:off x="3288030" y="2205355"/>
            <a:ext cx="6106795" cy="3263265"/>
          </a:xfrm>
        </p:spPr>
        <p:style>
          <a:lnRef idx="1">
            <a:schemeClr val="accent2"/>
          </a:lnRef>
          <a:fillRef idx="2">
            <a:schemeClr val="accent2"/>
          </a:fillRef>
          <a:effectRef idx="1">
            <a:schemeClr val="accent2"/>
          </a:effectRef>
          <a:fontRef idx="minor">
            <a:schemeClr val="dk1"/>
          </a:fontRef>
        </p:style>
        <p:txBody>
          <a:bodyPr/>
          <a:p>
            <a:pPr marL="685800" lvl="1" indent="-228600" fontAlgn="auto">
              <a:spcAft>
                <a:spcPts val="1200"/>
              </a:spcAft>
              <a:buFont typeface="Arial" panose="020B0604020202020204" pitchFamily="34" charset="0"/>
              <a:buChar char="•"/>
            </a:pPr>
            <a:r>
              <a:rPr lang="zh-CN" altLang="en-US" sz="4000" b="1">
                <a:solidFill>
                  <a:schemeClr val="bg1"/>
                </a:solidFill>
                <a:effectLst>
                  <a:outerShdw blurRad="38100" dist="25400" dir="5400000" algn="ctr" rotWithShape="0">
                    <a:srgbClr val="6E747A">
                      <a:alpha val="43000"/>
                    </a:srgbClr>
                  </a:outerShdw>
                </a:effectLst>
              </a:rPr>
              <a:t>1、收获机械（夏收）</a:t>
            </a:r>
            <a:endParaRPr lang="zh-CN" altLang="en-US" sz="4000" b="1">
              <a:solidFill>
                <a:schemeClr val="bg1"/>
              </a:solidFill>
              <a:effectLst>
                <a:outerShdw blurRad="38100" dist="25400" dir="5400000" algn="ctr" rotWithShape="0">
                  <a:srgbClr val="6E747A">
                    <a:alpha val="43000"/>
                  </a:srgbClr>
                </a:outerShdw>
              </a:effectLst>
            </a:endParaRPr>
          </a:p>
          <a:p>
            <a:pPr marL="685800" lvl="1" indent="-228600" fontAlgn="auto">
              <a:spcAft>
                <a:spcPts val="1200"/>
              </a:spcAft>
              <a:buFont typeface="Arial" panose="020B0604020202020204" pitchFamily="34" charset="0"/>
              <a:buChar char="•"/>
            </a:pPr>
            <a:r>
              <a:rPr lang="en-US" altLang="zh-CN" sz="4000" b="1">
                <a:solidFill>
                  <a:schemeClr val="bg1"/>
                </a:solidFill>
                <a:effectLst>
                  <a:outerShdw blurRad="38100" dist="25400" dir="5400000" algn="ctr" rotWithShape="0">
                    <a:srgbClr val="6E747A">
                      <a:alpha val="43000"/>
                    </a:srgbClr>
                  </a:outerShdw>
                </a:effectLst>
              </a:rPr>
              <a:t>2</a:t>
            </a:r>
            <a:r>
              <a:rPr lang="zh-CN" altLang="en-US" sz="4000" b="1">
                <a:solidFill>
                  <a:schemeClr val="bg1"/>
                </a:solidFill>
                <a:effectLst>
                  <a:outerShdw blurRad="38100" dist="25400" dir="5400000" algn="ctr" rotWithShape="0">
                    <a:srgbClr val="6E747A">
                      <a:alpha val="43000"/>
                    </a:srgbClr>
                  </a:outerShdw>
                </a:effectLst>
              </a:rPr>
              <a:t>、种植机械（夏种）</a:t>
            </a:r>
            <a:endParaRPr lang="zh-CN" altLang="en-US" sz="4000" b="1">
              <a:solidFill>
                <a:schemeClr val="bg1"/>
              </a:solidFill>
              <a:effectLst>
                <a:outerShdw blurRad="38100" dist="25400" dir="5400000" algn="ctr" rotWithShape="0">
                  <a:srgbClr val="6E747A">
                    <a:alpha val="43000"/>
                  </a:srgbClr>
                </a:outerShdw>
              </a:effectLst>
            </a:endParaRPr>
          </a:p>
          <a:p>
            <a:pPr marL="685800" lvl="1" indent="-228600" fontAlgn="auto">
              <a:spcAft>
                <a:spcPts val="1200"/>
              </a:spcAft>
              <a:buFont typeface="Arial" panose="020B0604020202020204" pitchFamily="34" charset="0"/>
              <a:buChar char="•"/>
            </a:pPr>
            <a:r>
              <a:rPr lang="en-US" altLang="zh-CN" sz="4000" b="1">
                <a:solidFill>
                  <a:schemeClr val="bg1"/>
                </a:solidFill>
                <a:effectLst>
                  <a:outerShdw blurRad="38100" dist="25400" dir="5400000" algn="ctr" rotWithShape="0">
                    <a:srgbClr val="6E747A">
                      <a:alpha val="43000"/>
                    </a:srgbClr>
                  </a:outerShdw>
                </a:effectLst>
              </a:rPr>
              <a:t>3</a:t>
            </a:r>
            <a:r>
              <a:rPr lang="zh-CN" altLang="en-US" sz="4000" b="1">
                <a:solidFill>
                  <a:schemeClr val="bg1"/>
                </a:solidFill>
                <a:effectLst>
                  <a:outerShdw blurRad="38100" dist="25400" dir="5400000" algn="ctr" rotWithShape="0">
                    <a:srgbClr val="6E747A">
                      <a:alpha val="43000"/>
                    </a:srgbClr>
                  </a:outerShdw>
                </a:effectLst>
              </a:rPr>
              <a:t>、烘干机械</a:t>
            </a:r>
            <a:endParaRPr lang="zh-CN" altLang="en-US" sz="4000" b="1">
              <a:solidFill>
                <a:schemeClr val="bg1"/>
              </a:solidFill>
              <a:effectLst>
                <a:outerShdw blurRad="38100" dist="25400" dir="5400000" algn="ctr" rotWithShape="0">
                  <a:srgbClr val="6E747A">
                    <a:alpha val="43000"/>
                  </a:srgbClr>
                </a:outerShdw>
              </a:effectLst>
            </a:endParaRPr>
          </a:p>
          <a:p>
            <a:pPr marL="685800" lvl="1" indent="-228600" fontAlgn="auto">
              <a:spcAft>
                <a:spcPts val="1200"/>
              </a:spcAft>
              <a:buFont typeface="Arial" panose="020B0604020202020204" pitchFamily="34" charset="0"/>
              <a:buChar char="•"/>
            </a:pPr>
            <a:r>
              <a:rPr lang="en-US" altLang="zh-CN" sz="4000" b="1">
                <a:solidFill>
                  <a:schemeClr val="bg1"/>
                </a:solidFill>
                <a:effectLst>
                  <a:outerShdw blurRad="38100" dist="25400" dir="5400000" algn="ctr" rotWithShape="0">
                    <a:srgbClr val="6E747A">
                      <a:alpha val="43000"/>
                    </a:srgbClr>
                  </a:outerShdw>
                </a:effectLst>
              </a:rPr>
              <a:t>4</a:t>
            </a:r>
            <a:r>
              <a:rPr lang="zh-CN" altLang="en-US" sz="4000" b="1">
                <a:solidFill>
                  <a:schemeClr val="bg1"/>
                </a:solidFill>
                <a:effectLst>
                  <a:outerShdw blurRad="38100" dist="25400" dir="5400000" algn="ctr" rotWithShape="0">
                    <a:srgbClr val="6E747A">
                      <a:alpha val="43000"/>
                    </a:srgbClr>
                  </a:outerShdw>
                </a:effectLst>
              </a:rPr>
              <a:t>、秸秆处理机械</a:t>
            </a:r>
            <a:endParaRPr lang="zh-CN" altLang="en-US" sz="4000" b="1">
              <a:solidFill>
                <a:schemeClr val="bg1"/>
              </a:solidFill>
              <a:effectLst>
                <a:outerShdw blurRad="38100" dist="25400" dir="5400000" algn="ctr" rotWithShape="0">
                  <a:srgbClr val="6E747A">
                    <a:alpha val="43000"/>
                  </a:srgbClr>
                </a:outerShdw>
              </a:effectLst>
            </a:endParaRPr>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四、秸秆处理类机械</a:t>
            </a:r>
            <a:endParaRPr lang="zh-CN" altLang="en-US"/>
          </a:p>
        </p:txBody>
      </p:sp>
      <p:sp>
        <p:nvSpPr>
          <p:cNvPr id="3" name="内容占位符 2"/>
          <p:cNvSpPr>
            <a:spLocks noGrp="1"/>
          </p:cNvSpPr>
          <p:nvPr>
            <p:ph idx="1"/>
          </p:nvPr>
        </p:nvSpPr>
        <p:spPr>
          <a:xfrm>
            <a:off x="1056005" y="2226310"/>
            <a:ext cx="4498975" cy="3263265"/>
          </a:xfrm>
        </p:spPr>
        <p:txBody>
          <a:bodyPr>
            <a:normAutofit fontScale="60000"/>
          </a:bodyPr>
          <a:p>
            <a:pPr marL="685800" lvl="1" indent="-228600">
              <a:buFont typeface="Arial" panose="020B0604020202020204" pitchFamily="34" charset="0"/>
              <a:buChar char="•"/>
            </a:pPr>
            <a:r>
              <a:rPr lang="zh-CN" altLang="en-US" sz="3300">
                <a:solidFill>
                  <a:schemeClr val="accent4"/>
                </a:solidFill>
              </a:rPr>
              <a:t>由于禁烧政策的实行,大量的田间秸秆需要处理。</a:t>
            </a:r>
            <a:endParaRPr lang="zh-CN" altLang="en-US" sz="3300">
              <a:solidFill>
                <a:schemeClr val="accent4"/>
              </a:solidFill>
            </a:endParaRPr>
          </a:p>
          <a:p>
            <a:pPr marL="685800" lvl="1" indent="-228600">
              <a:buFont typeface="Arial" panose="020B0604020202020204" pitchFamily="34" charset="0"/>
              <a:buChar char="•"/>
            </a:pPr>
            <a:endParaRPr lang="zh-CN" altLang="en-US" sz="3300">
              <a:solidFill>
                <a:schemeClr val="accent4"/>
              </a:solidFill>
            </a:endParaRPr>
          </a:p>
          <a:p>
            <a:pPr marL="685800" lvl="1" indent="-228600">
              <a:buFont typeface="Arial" panose="020B0604020202020204" pitchFamily="34" charset="0"/>
              <a:buChar char="•"/>
            </a:pPr>
            <a:r>
              <a:rPr lang="zh-CN" altLang="en-US" sz="3300">
                <a:solidFill>
                  <a:schemeClr val="accent4"/>
                </a:solidFill>
              </a:rPr>
              <a:t>田间秸秆的处理方式：秸秆还田、秸秆离田。</a:t>
            </a:r>
            <a:endParaRPr lang="zh-CN" altLang="en-US" sz="3300">
              <a:solidFill>
                <a:schemeClr val="accent4"/>
              </a:solidFill>
            </a:endParaRPr>
          </a:p>
          <a:p>
            <a:pPr marL="457200" lvl="1" indent="0">
              <a:buFont typeface="Arial" panose="020B0604020202020204" pitchFamily="34" charset="0"/>
              <a:buNone/>
            </a:pPr>
            <a:endParaRPr lang="zh-CN" altLang="en-US" sz="2400">
              <a:solidFill>
                <a:schemeClr val="accent4"/>
              </a:solidFill>
            </a:endParaRPr>
          </a:p>
          <a:p>
            <a:pPr marL="685800" lvl="1" indent="-228600">
              <a:buFont typeface="Arial" panose="020B0604020202020204" pitchFamily="34" charset="0"/>
              <a:buChar char="•"/>
            </a:pPr>
            <a:r>
              <a:rPr lang="zh-CN" altLang="en-US" sz="2400">
                <a:solidFill>
                  <a:schemeClr val="accent4"/>
                </a:solidFill>
              </a:rPr>
              <a:t>（1）秸秆还田：</a:t>
            </a:r>
            <a:endParaRPr lang="zh-CN" altLang="en-US" sz="2400">
              <a:solidFill>
                <a:schemeClr val="accent4"/>
              </a:solidFill>
            </a:endParaRPr>
          </a:p>
          <a:p>
            <a:pPr marL="685800" lvl="1" indent="-228600">
              <a:buFont typeface="Arial" panose="020B0604020202020204" pitchFamily="34" charset="0"/>
              <a:buChar char="•"/>
            </a:pPr>
            <a:r>
              <a:rPr lang="zh-CN" altLang="en-US" sz="2400">
                <a:solidFill>
                  <a:schemeClr val="accent4"/>
                </a:solidFill>
              </a:rPr>
              <a:t>分为覆盖式和粉碎直接还田式。但在有些地区因为气候和土壤等原因不是特别适用, 覆盖的秸秆会增加病虫害的发生几率；还田的秸秆无法速度分解,会在下一次耕作时露出地表,也会阻碍作物根系向土壤深层生长。</a:t>
            </a:r>
            <a:endParaRPr lang="zh-CN" altLang="en-US" sz="2400">
              <a:solidFill>
                <a:schemeClr val="accent4"/>
              </a:solidFill>
            </a:endParaRPr>
          </a:p>
        </p:txBody>
      </p:sp>
      <p:pic>
        <p:nvPicPr>
          <p:cNvPr id="6" name="图片 5"/>
          <p:cNvPicPr>
            <a:picLocks noChangeAspect="1"/>
          </p:cNvPicPr>
          <p:nvPr/>
        </p:nvPicPr>
        <p:blipFill>
          <a:blip r:embed="rId1"/>
          <a:stretch>
            <a:fillRect/>
          </a:stretch>
        </p:blipFill>
        <p:spPr>
          <a:xfrm>
            <a:off x="6240145" y="2226310"/>
            <a:ext cx="4503420" cy="3131820"/>
          </a:xfrm>
          <a:prstGeom prst="rect">
            <a:avLst/>
          </a:prstGeom>
        </p:spPr>
      </p:pic>
      <p:sp>
        <p:nvSpPr>
          <p:cNvPr id="4" name="矩形 3"/>
          <p:cNvSpPr/>
          <p:nvPr>
            <p:custDataLst>
              <p:tags r:id="rId2"/>
            </p:custDataLst>
          </p:nvPr>
        </p:nvSpPr>
        <p:spPr>
          <a:xfrm>
            <a:off x="7248525" y="5589270"/>
            <a:ext cx="2798445" cy="471170"/>
          </a:xfrm>
          <a:prstGeom prst="rect">
            <a:avLst/>
          </a:prstGeom>
          <a:solidFill>
            <a:srgbClr val="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r>
              <a:rPr lang="zh-CN" sz="1350">
                <a:solidFill>
                  <a:schemeClr val="accent5"/>
                </a:solidFill>
                <a:latin typeface="Arial" panose="020B0604020202020204" pitchFamily="34" charset="0"/>
                <a:ea typeface="微软雅黑" panose="020B0503020204020204" charset="-122"/>
                <a:sym typeface="Arial" panose="020B0604020202020204" pitchFamily="34" charset="0"/>
              </a:rPr>
              <a:t>秸秆粉碎还田机</a:t>
            </a:r>
            <a:endParaRPr lang="zh-CN" altLang="zh-CN" sz="1350">
              <a:solidFill>
                <a:schemeClr val="accent5"/>
              </a:solidFill>
              <a:latin typeface="Arial" panose="020B0604020202020204" pitchFamily="34" charset="0"/>
              <a:ea typeface="微软雅黑" panose="020B0503020204020204" charset="-122"/>
              <a:sym typeface="Arial" panose="020B0604020202020204" pitchFamily="34" charset="0"/>
            </a:endParaRPr>
          </a:p>
        </p:txBody>
      </p:sp>
    </p:spTree>
    <p:custDataLst>
      <p:tags r:id="rId3"/>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1416050" y="2226310"/>
            <a:ext cx="9038590" cy="3263265"/>
          </a:xfrm>
        </p:spPr>
        <p:txBody>
          <a:bodyPr>
            <a:normAutofit fontScale="90000" lnSpcReduction="20000"/>
          </a:bodyPr>
          <a:p>
            <a:pPr marL="457200" lvl="1" indent="0">
              <a:buFont typeface="Arial" panose="020B0604020202020204" pitchFamily="34" charset="0"/>
              <a:buNone/>
            </a:pPr>
            <a:r>
              <a:rPr lang="zh-CN" altLang="en-US" sz="2400">
                <a:solidFill>
                  <a:schemeClr val="accent4"/>
                </a:solidFill>
              </a:rPr>
              <a:t>（2）秸秆离田</a:t>
            </a:r>
            <a:endParaRPr lang="zh-CN" altLang="en-US" sz="2400">
              <a:solidFill>
                <a:schemeClr val="accent4"/>
              </a:solidFill>
            </a:endParaRPr>
          </a:p>
          <a:p>
            <a:pPr marL="457200" lvl="1" indent="0" fontAlgn="auto">
              <a:lnSpc>
                <a:spcPct val="100000"/>
              </a:lnSpc>
              <a:buFont typeface="Arial" panose="020B0604020202020204" pitchFamily="34" charset="0"/>
              <a:buNone/>
            </a:pPr>
            <a:r>
              <a:rPr lang="zh-CN" altLang="en-US" sz="2400">
                <a:solidFill>
                  <a:schemeClr val="accent4"/>
                </a:solidFill>
              </a:rPr>
              <a:t>将秸秆从田间转移出来,加工后作为秸秆肥料、秸秆饲料或秸秆能源.以前所用机型基本为捡拾打捆机。</a:t>
            </a:r>
            <a:endParaRPr lang="zh-CN" altLang="en-US" sz="2400">
              <a:solidFill>
                <a:schemeClr val="accent4"/>
              </a:solidFill>
            </a:endParaRPr>
          </a:p>
          <a:p>
            <a:pPr marL="457200" lvl="1" indent="0" fontAlgn="auto">
              <a:lnSpc>
                <a:spcPct val="100000"/>
              </a:lnSpc>
              <a:buFont typeface="Arial" panose="020B0604020202020204" pitchFamily="34" charset="0"/>
              <a:buNone/>
            </a:pPr>
            <a:r>
              <a:rPr lang="zh-CN" altLang="en-US" sz="2400">
                <a:solidFill>
                  <a:schemeClr val="accent4"/>
                </a:solidFill>
              </a:rPr>
              <a:t>但是，打捆机的使用也有一些局限性,有些地区收集秸秆时秸秆的含水率较高,马上打捆不利于秸秆的储存。</a:t>
            </a:r>
            <a:endParaRPr lang="zh-CN" altLang="en-US" sz="2400">
              <a:solidFill>
                <a:schemeClr val="accent4"/>
              </a:solidFill>
            </a:endParaRPr>
          </a:p>
          <a:p>
            <a:pPr marL="457200" lvl="1" indent="0" fontAlgn="auto">
              <a:lnSpc>
                <a:spcPct val="100000"/>
              </a:lnSpc>
              <a:buFont typeface="Arial" panose="020B0604020202020204" pitchFamily="34" charset="0"/>
              <a:buNone/>
            </a:pPr>
            <a:r>
              <a:rPr lang="zh-CN" altLang="en-US" sz="2400">
                <a:solidFill>
                  <a:schemeClr val="accent4"/>
                </a:solidFill>
              </a:rPr>
              <a:t>作为秸秆能源的话，现多采用热力发电等工艺，热力发电厂的收秸秆的覆盖半径一般也不大于100公里。并且小型村镇的秸秆堆肥技术和分散型养殖的秸秆饲料也不需要将秸秆打捆。</a:t>
            </a:r>
            <a:endParaRPr lang="zh-CN" altLang="en-US" sz="2400">
              <a:solidFill>
                <a:schemeClr val="accent4"/>
              </a:solidFill>
            </a:endParaRPr>
          </a:p>
          <a:p>
            <a:pPr marL="457200" lvl="1" indent="0">
              <a:buFont typeface="Arial" panose="020B0604020202020204" pitchFamily="34" charset="0"/>
              <a:buNone/>
            </a:pPr>
            <a:endParaRPr lang="zh-CN" altLang="en-US" sz="2400">
              <a:solidFill>
                <a:schemeClr val="accent4"/>
              </a:solidFill>
            </a:endParaRPr>
          </a:p>
          <a:p>
            <a:pPr marL="457200" lvl="1" indent="0">
              <a:buFont typeface="Arial" panose="020B0604020202020204" pitchFamily="34" charset="0"/>
              <a:buNone/>
            </a:pPr>
            <a:r>
              <a:rPr lang="zh-CN" altLang="en-US" sz="2400">
                <a:solidFill>
                  <a:schemeClr val="accent4"/>
                </a:solidFill>
              </a:rPr>
              <a:t> 在这种情况下秸秆收集机作为秸秆离田的一种方式得到发展</a:t>
            </a:r>
            <a:endParaRPr lang="zh-CN" altLang="en-US" sz="2400">
              <a:solidFill>
                <a:schemeClr val="accent4"/>
              </a:solidFill>
            </a:endParaRP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sz="2800">
                <a:solidFill>
                  <a:schemeClr val="accent4"/>
                </a:solidFill>
                <a:sym typeface="+mn-ea"/>
              </a:rPr>
              <a:t>2</a:t>
            </a:r>
            <a:r>
              <a:rPr lang="zh-CN" altLang="en-US" sz="2800">
                <a:solidFill>
                  <a:schemeClr val="accent4"/>
                </a:solidFill>
                <a:sym typeface="+mn-ea"/>
              </a:rPr>
              <a:t>、搂草机</a:t>
            </a:r>
            <a:endParaRPr lang="zh-CN" altLang="en-US" sz="2800">
              <a:solidFill>
                <a:schemeClr val="accent4"/>
              </a:solidFill>
              <a:sym typeface="+mn-ea"/>
            </a:endParaRPr>
          </a:p>
        </p:txBody>
      </p:sp>
      <p:sp>
        <p:nvSpPr>
          <p:cNvPr id="4" name="文本框 3"/>
          <p:cNvSpPr txBox="1"/>
          <p:nvPr/>
        </p:nvSpPr>
        <p:spPr>
          <a:xfrm>
            <a:off x="6440805" y="1552575"/>
            <a:ext cx="3048000" cy="368300"/>
          </a:xfrm>
          <a:prstGeom prst="rect">
            <a:avLst/>
          </a:prstGeom>
          <a:noFill/>
        </p:spPr>
        <p:txBody>
          <a:bodyPr wrap="square" rtlCol="0">
            <a:spAutoFit/>
          </a:bodyPr>
          <a:p>
            <a:endParaRPr lang="zh-CN" altLang="en-US"/>
          </a:p>
        </p:txBody>
      </p:sp>
      <p:pic>
        <p:nvPicPr>
          <p:cNvPr id="5" name="内容占位符 4"/>
          <p:cNvPicPr>
            <a:picLocks noChangeAspect="1"/>
          </p:cNvPicPr>
          <p:nvPr>
            <p:ph idx="1"/>
          </p:nvPr>
        </p:nvPicPr>
        <p:blipFill>
          <a:blip r:embed="rId1"/>
          <a:stretch>
            <a:fillRect/>
          </a:stretch>
        </p:blipFill>
        <p:spPr>
          <a:xfrm>
            <a:off x="2753995" y="2276475"/>
            <a:ext cx="3687445" cy="2606675"/>
          </a:xfrm>
          <a:prstGeom prst="rect">
            <a:avLst/>
          </a:prstGeom>
        </p:spPr>
      </p:pic>
      <p:pic>
        <p:nvPicPr>
          <p:cNvPr id="6" name="图片 5"/>
          <p:cNvPicPr>
            <a:picLocks noChangeAspect="1"/>
          </p:cNvPicPr>
          <p:nvPr/>
        </p:nvPicPr>
        <p:blipFill>
          <a:blip r:embed="rId2"/>
          <a:stretch>
            <a:fillRect/>
          </a:stretch>
        </p:blipFill>
        <p:spPr>
          <a:xfrm>
            <a:off x="6762750" y="2204720"/>
            <a:ext cx="3715385" cy="2614930"/>
          </a:xfrm>
          <a:prstGeom prst="rect">
            <a:avLst/>
          </a:prstGeom>
        </p:spPr>
      </p:pic>
      <p:sp>
        <p:nvSpPr>
          <p:cNvPr id="7" name="矩形 6"/>
          <p:cNvSpPr/>
          <p:nvPr>
            <p:custDataLst>
              <p:tags r:id="rId3"/>
            </p:custDataLst>
          </p:nvPr>
        </p:nvSpPr>
        <p:spPr>
          <a:xfrm>
            <a:off x="6816090" y="5056505"/>
            <a:ext cx="3567430" cy="471170"/>
          </a:xfrm>
          <a:prstGeom prst="rect">
            <a:avLst/>
          </a:prstGeom>
          <a:solidFill>
            <a:srgbClr val="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r>
              <a:rPr lang="en-US" altLang="zh-CN" sz="1350">
                <a:latin typeface="Arial" panose="020B0604020202020204" pitchFamily="34" charset="0"/>
                <a:ea typeface="微软雅黑" panose="020B0503020204020204" charset="-122"/>
                <a:sym typeface="Arial" panose="020B0604020202020204" pitchFamily="34" charset="0"/>
              </a:rPr>
              <a:t>yidon</a:t>
            </a:r>
            <a:r>
              <a:rPr lang="zh-CN" altLang="zh-CN" sz="1350">
                <a:solidFill>
                  <a:schemeClr val="accent5"/>
                </a:solidFill>
                <a:latin typeface="Arial" panose="020B0604020202020204" pitchFamily="34" charset="0"/>
                <a:ea typeface="微软雅黑" panose="020B0503020204020204" charset="-122"/>
                <a:sym typeface="Arial" panose="020B0604020202020204" pitchFamily="34" charset="0"/>
              </a:rPr>
              <a:t>指盘式搂草机</a:t>
            </a:r>
            <a:endParaRPr lang="zh-CN" altLang="zh-CN" sz="1350">
              <a:solidFill>
                <a:schemeClr val="accent5"/>
              </a:solidFill>
              <a:latin typeface="Arial" panose="020B0604020202020204" pitchFamily="34" charset="0"/>
              <a:ea typeface="微软雅黑" panose="020B0503020204020204" charset="-122"/>
              <a:sym typeface="Arial" panose="020B0604020202020204" pitchFamily="34" charset="0"/>
            </a:endParaRPr>
          </a:p>
        </p:txBody>
      </p:sp>
      <p:sp>
        <p:nvSpPr>
          <p:cNvPr id="8" name="矩形 7"/>
          <p:cNvSpPr/>
          <p:nvPr>
            <p:custDataLst>
              <p:tags r:id="rId4"/>
            </p:custDataLst>
          </p:nvPr>
        </p:nvSpPr>
        <p:spPr>
          <a:xfrm>
            <a:off x="2183765" y="5067935"/>
            <a:ext cx="3567430" cy="471170"/>
          </a:xfrm>
          <a:prstGeom prst="rect">
            <a:avLst/>
          </a:prstGeom>
          <a:solidFill>
            <a:srgbClr val="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r>
              <a:rPr lang="en-US" altLang="zh-CN" sz="1350">
                <a:solidFill>
                  <a:schemeClr val="accent5"/>
                </a:solidFill>
                <a:latin typeface="Arial" panose="020B0604020202020204" pitchFamily="34" charset="0"/>
                <a:ea typeface="微软雅黑" panose="020B0503020204020204" charset="-122"/>
                <a:sym typeface="Arial" panose="020B0604020202020204" pitchFamily="34" charset="0"/>
              </a:rPr>
              <a:t> </a:t>
            </a:r>
            <a:r>
              <a:rPr lang="zh-CN" sz="1350">
                <a:solidFill>
                  <a:schemeClr val="accent5"/>
                </a:solidFill>
                <a:latin typeface="Arial" panose="020B0604020202020204" pitchFamily="34" charset="0"/>
                <a:ea typeface="微软雅黑" panose="020B0503020204020204" charset="-122"/>
                <a:sym typeface="Arial" panose="020B0604020202020204" pitchFamily="34" charset="0"/>
              </a:rPr>
              <a:t>指轮式搂草机</a:t>
            </a:r>
            <a:endParaRPr lang="zh-CN" sz="1350">
              <a:solidFill>
                <a:schemeClr val="accent5"/>
              </a:solidFill>
              <a:latin typeface="Arial" panose="020B0604020202020204" pitchFamily="34" charset="0"/>
              <a:ea typeface="微软雅黑" panose="020B0503020204020204" charset="-122"/>
              <a:sym typeface="Arial" panose="020B0604020202020204" pitchFamily="34" charset="0"/>
            </a:endParaRPr>
          </a:p>
        </p:txBody>
      </p:sp>
    </p:spTree>
    <p:custDataLst>
      <p:tags r:id="rId5"/>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sz="2800">
                <a:solidFill>
                  <a:schemeClr val="accent4"/>
                </a:solidFill>
                <a:sym typeface="+mn-ea"/>
              </a:rPr>
              <a:t>3</a:t>
            </a:r>
            <a:r>
              <a:rPr lang="zh-CN" altLang="en-US" sz="2800">
                <a:solidFill>
                  <a:schemeClr val="accent4"/>
                </a:solidFill>
                <a:sym typeface="+mn-ea"/>
              </a:rPr>
              <a:t>、打捆机</a:t>
            </a:r>
            <a:endParaRPr lang="zh-CN" altLang="en-US" sz="2800">
              <a:solidFill>
                <a:schemeClr val="accent4"/>
              </a:solidFill>
              <a:sym typeface="+mn-ea"/>
            </a:endParaRPr>
          </a:p>
        </p:txBody>
      </p:sp>
      <p:sp>
        <p:nvSpPr>
          <p:cNvPr id="4" name="文本框 3"/>
          <p:cNvSpPr txBox="1"/>
          <p:nvPr/>
        </p:nvSpPr>
        <p:spPr>
          <a:xfrm>
            <a:off x="6440805" y="1552575"/>
            <a:ext cx="3048000" cy="368300"/>
          </a:xfrm>
          <a:prstGeom prst="rect">
            <a:avLst/>
          </a:prstGeom>
          <a:noFill/>
        </p:spPr>
        <p:txBody>
          <a:bodyPr wrap="square" rtlCol="0">
            <a:spAutoFit/>
          </a:bodyPr>
          <a:p>
            <a:endParaRPr lang="zh-CN" altLang="en-US"/>
          </a:p>
        </p:txBody>
      </p:sp>
      <p:sp>
        <p:nvSpPr>
          <p:cNvPr id="7" name="矩形 6"/>
          <p:cNvSpPr/>
          <p:nvPr>
            <p:custDataLst>
              <p:tags r:id="rId1"/>
            </p:custDataLst>
          </p:nvPr>
        </p:nvSpPr>
        <p:spPr>
          <a:xfrm>
            <a:off x="2597785" y="5056505"/>
            <a:ext cx="7785735" cy="471170"/>
          </a:xfrm>
          <a:prstGeom prst="rect">
            <a:avLst/>
          </a:prstGeom>
          <a:solidFill>
            <a:srgbClr val="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r>
              <a:rPr lang="zh-CN" sz="1350">
                <a:solidFill>
                  <a:schemeClr val="accent5"/>
                </a:solidFill>
                <a:latin typeface="Arial" panose="020B0604020202020204" pitchFamily="34" charset="0"/>
                <a:ea typeface="微软雅黑" panose="020B0503020204020204" charset="-122"/>
                <a:sym typeface="Arial" panose="020B0604020202020204" pitchFamily="34" charset="0"/>
              </a:rPr>
              <a:t>圆草捆打捆</a:t>
            </a:r>
            <a:r>
              <a:rPr lang="zh-CN" altLang="zh-CN" sz="1350">
                <a:solidFill>
                  <a:schemeClr val="accent5"/>
                </a:solidFill>
                <a:latin typeface="Arial" panose="020B0604020202020204" pitchFamily="34" charset="0"/>
                <a:ea typeface="微软雅黑" panose="020B0503020204020204" charset="-122"/>
                <a:sym typeface="Arial" panose="020B0604020202020204" pitchFamily="34" charset="0"/>
              </a:rPr>
              <a:t>机</a:t>
            </a:r>
            <a:endParaRPr lang="zh-CN" altLang="zh-CN" sz="1350">
              <a:solidFill>
                <a:schemeClr val="accent5"/>
              </a:solidFill>
              <a:latin typeface="Arial" panose="020B0604020202020204" pitchFamily="34" charset="0"/>
              <a:ea typeface="微软雅黑" panose="020B0503020204020204" charset="-122"/>
              <a:sym typeface="Arial" panose="020B0604020202020204" pitchFamily="34" charset="0"/>
            </a:endParaRPr>
          </a:p>
        </p:txBody>
      </p:sp>
      <p:pic>
        <p:nvPicPr>
          <p:cNvPr id="11" name="图片 10"/>
          <p:cNvPicPr>
            <a:picLocks noChangeAspect="1"/>
          </p:cNvPicPr>
          <p:nvPr/>
        </p:nvPicPr>
        <p:blipFill>
          <a:blip r:embed="rId2"/>
          <a:stretch>
            <a:fillRect/>
          </a:stretch>
        </p:blipFill>
        <p:spPr>
          <a:xfrm>
            <a:off x="2567940" y="2421255"/>
            <a:ext cx="7103110" cy="2593340"/>
          </a:xfrm>
          <a:prstGeom prst="rect">
            <a:avLst/>
          </a:prstGeom>
        </p:spPr>
      </p:pic>
    </p:spTree>
    <p:custDataLst>
      <p:tags r:id="rId3"/>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sz="2800">
              <a:solidFill>
                <a:schemeClr val="accent4"/>
              </a:solidFill>
              <a:sym typeface="+mn-ea"/>
            </a:endParaRPr>
          </a:p>
        </p:txBody>
      </p:sp>
      <p:sp>
        <p:nvSpPr>
          <p:cNvPr id="4" name="文本框 3"/>
          <p:cNvSpPr txBox="1"/>
          <p:nvPr/>
        </p:nvSpPr>
        <p:spPr>
          <a:xfrm>
            <a:off x="6440805" y="1552575"/>
            <a:ext cx="3048000" cy="368300"/>
          </a:xfrm>
          <a:prstGeom prst="rect">
            <a:avLst/>
          </a:prstGeom>
          <a:noFill/>
        </p:spPr>
        <p:txBody>
          <a:bodyPr wrap="square" rtlCol="0">
            <a:spAutoFit/>
          </a:bodyPr>
          <a:p>
            <a:endParaRPr lang="zh-CN" altLang="en-US"/>
          </a:p>
        </p:txBody>
      </p:sp>
      <p:sp>
        <p:nvSpPr>
          <p:cNvPr id="7" name="矩形 6"/>
          <p:cNvSpPr/>
          <p:nvPr>
            <p:custDataLst>
              <p:tags r:id="rId1"/>
            </p:custDataLst>
          </p:nvPr>
        </p:nvSpPr>
        <p:spPr>
          <a:xfrm>
            <a:off x="2063750" y="5661660"/>
            <a:ext cx="2798445" cy="471170"/>
          </a:xfrm>
          <a:prstGeom prst="rect">
            <a:avLst/>
          </a:prstGeom>
          <a:solidFill>
            <a:srgbClr val="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r>
              <a:rPr lang="zh-CN" sz="1350">
                <a:solidFill>
                  <a:schemeClr val="accent5"/>
                </a:solidFill>
                <a:latin typeface="Arial" panose="020B0604020202020204" pitchFamily="34" charset="0"/>
                <a:ea typeface="微软雅黑" panose="020B0503020204020204" charset="-122"/>
                <a:sym typeface="Arial" panose="020B0604020202020204" pitchFamily="34" charset="0"/>
              </a:rPr>
              <a:t>方捆打捆</a:t>
            </a:r>
            <a:r>
              <a:rPr lang="zh-CN" altLang="zh-CN" sz="1350">
                <a:solidFill>
                  <a:schemeClr val="accent5"/>
                </a:solidFill>
                <a:latin typeface="Arial" panose="020B0604020202020204" pitchFamily="34" charset="0"/>
                <a:ea typeface="微软雅黑" panose="020B0503020204020204" charset="-122"/>
                <a:sym typeface="Arial" panose="020B0604020202020204" pitchFamily="34" charset="0"/>
              </a:rPr>
              <a:t>机</a:t>
            </a:r>
            <a:endParaRPr lang="zh-CN" altLang="zh-CN" sz="1350">
              <a:solidFill>
                <a:schemeClr val="accent5"/>
              </a:solidFill>
              <a:latin typeface="Arial" panose="020B0604020202020204" pitchFamily="34" charset="0"/>
              <a:ea typeface="微软雅黑" panose="020B0503020204020204" charset="-122"/>
              <a:sym typeface="Arial" panose="020B0604020202020204" pitchFamily="34" charset="0"/>
            </a:endParaRPr>
          </a:p>
        </p:txBody>
      </p:sp>
      <p:pic>
        <p:nvPicPr>
          <p:cNvPr id="3" name="图片 2"/>
          <p:cNvPicPr>
            <a:picLocks noChangeAspect="1"/>
          </p:cNvPicPr>
          <p:nvPr/>
        </p:nvPicPr>
        <p:blipFill>
          <a:blip r:embed="rId2"/>
          <a:stretch>
            <a:fillRect/>
          </a:stretch>
        </p:blipFill>
        <p:spPr>
          <a:xfrm>
            <a:off x="1640205" y="2586990"/>
            <a:ext cx="3756660" cy="1684020"/>
          </a:xfrm>
          <a:prstGeom prst="rect">
            <a:avLst/>
          </a:prstGeom>
        </p:spPr>
      </p:pic>
      <p:pic>
        <p:nvPicPr>
          <p:cNvPr id="5" name="图片 4"/>
          <p:cNvPicPr>
            <a:picLocks noChangeAspect="1"/>
          </p:cNvPicPr>
          <p:nvPr/>
        </p:nvPicPr>
        <p:blipFill>
          <a:blip r:embed="rId3"/>
          <a:stretch>
            <a:fillRect/>
          </a:stretch>
        </p:blipFill>
        <p:spPr>
          <a:xfrm>
            <a:off x="6312535" y="2135505"/>
            <a:ext cx="4480560" cy="3192780"/>
          </a:xfrm>
          <a:prstGeom prst="rect">
            <a:avLst/>
          </a:prstGeom>
        </p:spPr>
      </p:pic>
      <p:sp>
        <p:nvSpPr>
          <p:cNvPr id="6" name="矩形 5"/>
          <p:cNvSpPr/>
          <p:nvPr>
            <p:custDataLst>
              <p:tags r:id="rId4"/>
            </p:custDataLst>
          </p:nvPr>
        </p:nvSpPr>
        <p:spPr>
          <a:xfrm>
            <a:off x="7320280" y="5589270"/>
            <a:ext cx="2798445" cy="471170"/>
          </a:xfrm>
          <a:prstGeom prst="rect">
            <a:avLst/>
          </a:prstGeom>
          <a:solidFill>
            <a:srgbClr val="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r>
              <a:rPr lang="zh-CN" sz="1350">
                <a:solidFill>
                  <a:schemeClr val="accent5"/>
                </a:solidFill>
                <a:latin typeface="Arial" panose="020B0604020202020204" pitchFamily="34" charset="0"/>
                <a:ea typeface="微软雅黑" panose="020B0503020204020204" charset="-122"/>
                <a:sym typeface="Arial" panose="020B0604020202020204" pitchFamily="34" charset="0"/>
              </a:rPr>
              <a:t>方捆打捆</a:t>
            </a:r>
            <a:r>
              <a:rPr lang="zh-CN" altLang="zh-CN" sz="1350">
                <a:solidFill>
                  <a:schemeClr val="accent5"/>
                </a:solidFill>
                <a:latin typeface="Arial" panose="020B0604020202020204" pitchFamily="34" charset="0"/>
                <a:ea typeface="微软雅黑" panose="020B0503020204020204" charset="-122"/>
                <a:sym typeface="Arial" panose="020B0604020202020204" pitchFamily="34" charset="0"/>
              </a:rPr>
              <a:t>机</a:t>
            </a:r>
            <a:endParaRPr lang="zh-CN" altLang="zh-CN" sz="1350">
              <a:solidFill>
                <a:schemeClr val="accent5"/>
              </a:solidFill>
              <a:latin typeface="Arial" panose="020B0604020202020204" pitchFamily="34" charset="0"/>
              <a:ea typeface="微软雅黑" panose="020B0503020204020204" charset="-122"/>
              <a:sym typeface="Arial" panose="020B0604020202020204" pitchFamily="34" charset="0"/>
            </a:endParaRPr>
          </a:p>
        </p:txBody>
      </p:sp>
    </p:spTree>
    <p:custDataLst>
      <p:tags r:id="rId5"/>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sz="2800">
                <a:solidFill>
                  <a:schemeClr val="accent4"/>
                </a:solidFill>
                <a:sym typeface="+mn-ea"/>
              </a:rPr>
              <a:t>4</a:t>
            </a:r>
            <a:r>
              <a:rPr lang="zh-CN" altLang="en-US" sz="2800">
                <a:solidFill>
                  <a:schemeClr val="accent4"/>
                </a:solidFill>
                <a:sym typeface="+mn-ea"/>
              </a:rPr>
              <a:t>、秸秆收集机</a:t>
            </a:r>
            <a:endParaRPr lang="zh-CN" altLang="en-US" sz="2800">
              <a:solidFill>
                <a:schemeClr val="accent4"/>
              </a:solidFill>
              <a:sym typeface="+mn-ea"/>
            </a:endParaRPr>
          </a:p>
        </p:txBody>
      </p:sp>
      <p:sp>
        <p:nvSpPr>
          <p:cNvPr id="4" name="文本框 3"/>
          <p:cNvSpPr txBox="1"/>
          <p:nvPr/>
        </p:nvSpPr>
        <p:spPr>
          <a:xfrm>
            <a:off x="6440805" y="1552575"/>
            <a:ext cx="3048000" cy="368300"/>
          </a:xfrm>
          <a:prstGeom prst="rect">
            <a:avLst/>
          </a:prstGeom>
          <a:noFill/>
        </p:spPr>
        <p:txBody>
          <a:bodyPr wrap="square" rtlCol="0">
            <a:spAutoFit/>
          </a:bodyPr>
          <a:p>
            <a:endParaRPr lang="zh-CN" altLang="en-US"/>
          </a:p>
        </p:txBody>
      </p:sp>
      <p:sp>
        <p:nvSpPr>
          <p:cNvPr id="7" name="矩形 6"/>
          <p:cNvSpPr/>
          <p:nvPr>
            <p:custDataLst>
              <p:tags r:id="rId1"/>
            </p:custDataLst>
          </p:nvPr>
        </p:nvSpPr>
        <p:spPr>
          <a:xfrm>
            <a:off x="1199515" y="5661660"/>
            <a:ext cx="2798445" cy="471170"/>
          </a:xfrm>
          <a:prstGeom prst="rect">
            <a:avLst/>
          </a:prstGeom>
          <a:solidFill>
            <a:srgbClr val="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r>
              <a:rPr lang="zh-CN" altLang="zh-CN" sz="1350">
                <a:solidFill>
                  <a:schemeClr val="accent5"/>
                </a:solidFill>
                <a:latin typeface="Arial" panose="020B0604020202020204" pitchFamily="34" charset="0"/>
                <a:ea typeface="微软雅黑" panose="020B0503020204020204" charset="-122"/>
                <a:sym typeface="Arial" panose="020B0604020202020204" pitchFamily="34" charset="0"/>
              </a:rPr>
              <a:t>悬挂式秸秆收集机</a:t>
            </a:r>
            <a:endParaRPr lang="zh-CN" altLang="zh-CN" sz="1350">
              <a:solidFill>
                <a:schemeClr val="accent5"/>
              </a:solidFill>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2"/>
            </p:custDataLst>
          </p:nvPr>
        </p:nvSpPr>
        <p:spPr>
          <a:xfrm>
            <a:off x="4584065" y="5599430"/>
            <a:ext cx="2798445" cy="471170"/>
          </a:xfrm>
          <a:prstGeom prst="rect">
            <a:avLst/>
          </a:prstGeom>
          <a:solidFill>
            <a:srgbClr val="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r>
              <a:rPr lang="zh-CN" sz="1350">
                <a:solidFill>
                  <a:schemeClr val="accent5"/>
                </a:solidFill>
                <a:latin typeface="Arial" panose="020B0604020202020204" pitchFamily="34" charset="0"/>
                <a:ea typeface="微软雅黑" panose="020B0503020204020204" charset="-122"/>
                <a:sym typeface="Arial" panose="020B0604020202020204" pitchFamily="34" charset="0"/>
              </a:rPr>
              <a:t>抛送式秸秆收集机</a:t>
            </a:r>
            <a:endParaRPr lang="zh-CN" altLang="zh-CN" sz="1350">
              <a:solidFill>
                <a:schemeClr val="accent5"/>
              </a:solidFill>
              <a:latin typeface="Arial" panose="020B0604020202020204" pitchFamily="34" charset="0"/>
              <a:ea typeface="微软雅黑" panose="020B0503020204020204" charset="-122"/>
              <a:sym typeface="Arial" panose="020B0604020202020204" pitchFamily="34" charset="0"/>
            </a:endParaRPr>
          </a:p>
        </p:txBody>
      </p:sp>
      <p:pic>
        <p:nvPicPr>
          <p:cNvPr id="8" name="图片 7"/>
          <p:cNvPicPr>
            <a:picLocks noChangeAspect="1"/>
          </p:cNvPicPr>
          <p:nvPr/>
        </p:nvPicPr>
        <p:blipFill>
          <a:blip r:embed="rId3"/>
          <a:stretch>
            <a:fillRect/>
          </a:stretch>
        </p:blipFill>
        <p:spPr>
          <a:xfrm>
            <a:off x="847725" y="2679700"/>
            <a:ext cx="3713480" cy="2215515"/>
          </a:xfrm>
          <a:prstGeom prst="rect">
            <a:avLst/>
          </a:prstGeom>
        </p:spPr>
      </p:pic>
      <p:pic>
        <p:nvPicPr>
          <p:cNvPr id="9" name="图片 8"/>
          <p:cNvPicPr>
            <a:picLocks noChangeAspect="1"/>
          </p:cNvPicPr>
          <p:nvPr/>
        </p:nvPicPr>
        <p:blipFill>
          <a:blip r:embed="rId4"/>
          <a:stretch>
            <a:fillRect/>
          </a:stretch>
        </p:blipFill>
        <p:spPr>
          <a:xfrm>
            <a:off x="4655820" y="2679700"/>
            <a:ext cx="3361055" cy="2120900"/>
          </a:xfrm>
          <a:prstGeom prst="rect">
            <a:avLst/>
          </a:prstGeom>
        </p:spPr>
      </p:pic>
      <p:pic>
        <p:nvPicPr>
          <p:cNvPr id="10" name="图片 9"/>
          <p:cNvPicPr>
            <a:picLocks noChangeAspect="1"/>
          </p:cNvPicPr>
          <p:nvPr/>
        </p:nvPicPr>
        <p:blipFill>
          <a:blip r:embed="rId5"/>
          <a:stretch>
            <a:fillRect/>
          </a:stretch>
        </p:blipFill>
        <p:spPr>
          <a:xfrm>
            <a:off x="8112760" y="2637790"/>
            <a:ext cx="3359785" cy="2235200"/>
          </a:xfrm>
          <a:prstGeom prst="rect">
            <a:avLst/>
          </a:prstGeom>
        </p:spPr>
      </p:pic>
      <p:sp>
        <p:nvSpPr>
          <p:cNvPr id="11" name="矩形 10"/>
          <p:cNvSpPr/>
          <p:nvPr>
            <p:custDataLst>
              <p:tags r:id="rId6"/>
            </p:custDataLst>
          </p:nvPr>
        </p:nvSpPr>
        <p:spPr>
          <a:xfrm>
            <a:off x="8184515" y="5589905"/>
            <a:ext cx="2798445" cy="471170"/>
          </a:xfrm>
          <a:prstGeom prst="rect">
            <a:avLst/>
          </a:prstGeom>
          <a:solidFill>
            <a:srgbClr val="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r>
              <a:rPr lang="zh-CN" sz="1350">
                <a:solidFill>
                  <a:schemeClr val="accent5"/>
                </a:solidFill>
                <a:latin typeface="Arial" panose="020B0604020202020204" pitchFamily="34" charset="0"/>
                <a:ea typeface="微软雅黑" panose="020B0503020204020204" charset="-122"/>
                <a:sym typeface="Arial" panose="020B0604020202020204" pitchFamily="34" charset="0"/>
              </a:rPr>
              <a:t>牵引车厢式秸秆收集机</a:t>
            </a:r>
            <a:endParaRPr lang="zh-CN" altLang="zh-CN" sz="1350">
              <a:solidFill>
                <a:schemeClr val="accent5"/>
              </a:solidFill>
              <a:latin typeface="Arial" panose="020B0604020202020204" pitchFamily="34" charset="0"/>
              <a:ea typeface="微软雅黑" panose="020B0503020204020204" charset="-122"/>
              <a:sym typeface="Arial" panose="020B0604020202020204" pitchFamily="34" charset="0"/>
            </a:endParaRPr>
          </a:p>
        </p:txBody>
      </p:sp>
    </p:spTree>
    <p:custDataLst>
      <p:tags r:id="rId7"/>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753995" y="2994025"/>
            <a:ext cx="7285355" cy="2064385"/>
          </a:xfrm>
        </p:spPr>
        <p:txBody>
          <a:bodyPr/>
          <a:p>
            <a:pPr algn="ctr"/>
            <a:r>
              <a:rPr lang="zh-CN" altLang="en-US" sz="8000">
                <a:ln w="22225">
                  <a:solidFill>
                    <a:schemeClr val="accent2"/>
                  </a:solidFill>
                  <a:prstDash val="solid"/>
                </a:ln>
                <a:solidFill>
                  <a:schemeClr val="accent2">
                    <a:lumMod val="40000"/>
                    <a:lumOff val="60000"/>
                  </a:schemeClr>
                </a:solidFill>
                <a:effectLst/>
                <a:sym typeface="+mn-ea"/>
              </a:rPr>
              <a:t>谢谢大家！</a:t>
            </a:r>
            <a:br>
              <a:rPr lang="zh-CN" altLang="en-US" sz="5400">
                <a:ln w="22225">
                  <a:solidFill>
                    <a:schemeClr val="accent2"/>
                  </a:solidFill>
                  <a:prstDash val="solid"/>
                </a:ln>
                <a:solidFill>
                  <a:schemeClr val="accent2">
                    <a:lumMod val="40000"/>
                    <a:lumOff val="60000"/>
                  </a:schemeClr>
                </a:solidFill>
                <a:effectLst/>
                <a:sym typeface="+mn-ea"/>
              </a:rPr>
            </a:br>
            <a:endParaRPr lang="zh-CN" altLang="en-US" sz="5400">
              <a:ln w="22225">
                <a:solidFill>
                  <a:schemeClr val="accent2"/>
                </a:solidFill>
                <a:prstDash val="solid"/>
              </a:ln>
              <a:solidFill>
                <a:schemeClr val="accent2">
                  <a:lumMod val="40000"/>
                  <a:lumOff val="60000"/>
                </a:schemeClr>
              </a:solidFill>
              <a:effectLst/>
              <a:sym typeface="+mn-ea"/>
            </a:endParaRPr>
          </a:p>
        </p:txBody>
      </p:sp>
      <p:sp>
        <p:nvSpPr>
          <p:cNvPr id="4" name="文本框 3"/>
          <p:cNvSpPr txBox="1"/>
          <p:nvPr/>
        </p:nvSpPr>
        <p:spPr>
          <a:xfrm>
            <a:off x="6440805" y="1552575"/>
            <a:ext cx="3048000" cy="368300"/>
          </a:xfrm>
          <a:prstGeom prst="rect">
            <a:avLst/>
          </a:prstGeom>
          <a:noFill/>
        </p:spPr>
        <p:txBody>
          <a:bodyPr wrap="square" rtlCol="0">
            <a:spAutoFit/>
          </a:bodyPr>
          <a:p>
            <a:endParaRPr lang="zh-CN" altLang="en-US"/>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一、收获机械（夏收）</a:t>
            </a:r>
            <a:endParaRPr lang="zh-CN" altLang="en-US"/>
          </a:p>
        </p:txBody>
      </p:sp>
      <p:sp>
        <p:nvSpPr>
          <p:cNvPr id="3" name="内容占位符 2"/>
          <p:cNvSpPr>
            <a:spLocks noGrp="1"/>
          </p:cNvSpPr>
          <p:nvPr>
            <p:ph idx="1"/>
          </p:nvPr>
        </p:nvSpPr>
        <p:spPr>
          <a:xfrm>
            <a:off x="1640205" y="2226310"/>
            <a:ext cx="8832850" cy="3263265"/>
          </a:xfrm>
        </p:spPr>
        <p:txBody>
          <a:bodyPr/>
          <a:p>
            <a:r>
              <a:rPr lang="zh-CN" altLang="en-US">
                <a:solidFill>
                  <a:schemeClr val="accent4"/>
                </a:solidFill>
              </a:rPr>
              <a:t>联合收割机</a:t>
            </a:r>
            <a:endParaRPr lang="zh-CN" altLang="en-US">
              <a:solidFill>
                <a:schemeClr val="accent4"/>
              </a:solidFill>
            </a:endParaRPr>
          </a:p>
          <a:p>
            <a:pPr marL="685800" lvl="1" indent="-228600">
              <a:buFont typeface="Arial" panose="020B0604020202020204" pitchFamily="34" charset="0"/>
              <a:buChar char="•"/>
            </a:pPr>
            <a:r>
              <a:rPr lang="zh-CN" altLang="en-US" sz="2400">
                <a:solidFill>
                  <a:schemeClr val="accent4"/>
                </a:solidFill>
              </a:rPr>
              <a:t>联合收割机是一种集收割、脱粒、分离、清选、集粮等功能为一体的复式作业机械。</a:t>
            </a:r>
            <a:endParaRPr lang="zh-CN" altLang="en-US" sz="2400">
              <a:solidFill>
                <a:schemeClr val="accent4"/>
              </a:solidFill>
            </a:endParaRPr>
          </a:p>
          <a:p>
            <a:pPr marL="685800" lvl="1" indent="-228600">
              <a:buFont typeface="Arial" panose="020B0604020202020204" pitchFamily="34" charset="0"/>
              <a:buChar char="•"/>
            </a:pPr>
            <a:r>
              <a:rPr lang="zh-CN" altLang="en-US" sz="2400">
                <a:solidFill>
                  <a:schemeClr val="accent4"/>
                </a:solidFill>
              </a:rPr>
              <a:t>它对于减轻农业劳动强度，提高生产率，降低农业生产成本，争取农时和促进农业丰产丰收都有重要的作用。现今通过跨区作业联合收割机已成为农民机手们增收的重要途径和载体。</a:t>
            </a:r>
            <a:endParaRPr lang="zh-CN" altLang="en-US" sz="2400">
              <a:solidFill>
                <a:schemeClr val="accent4"/>
              </a:solidFill>
            </a:endParaRPr>
          </a:p>
        </p:txBody>
      </p:sp>
      <p:sp>
        <p:nvSpPr>
          <p:cNvPr id="4" name="文本框 3"/>
          <p:cNvSpPr txBox="1"/>
          <p:nvPr/>
        </p:nvSpPr>
        <p:spPr>
          <a:xfrm>
            <a:off x="6440805" y="1552575"/>
            <a:ext cx="3048000" cy="368300"/>
          </a:xfrm>
          <a:prstGeom prst="rect">
            <a:avLst/>
          </a:prstGeom>
          <a:noFill/>
        </p:spPr>
        <p:txBody>
          <a:bodyPr wrap="square" rtlCol="0">
            <a:spAutoFit/>
          </a:bodyPr>
          <a:p>
            <a:endParaRPr lang="zh-CN" altLang="en-US"/>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a:solidFill>
                  <a:schemeClr val="accent4"/>
                </a:solidFill>
              </a:rPr>
              <a:t>联合收割机分类</a:t>
            </a:r>
            <a:endParaRPr lang="zh-CN" altLang="en-US">
              <a:solidFill>
                <a:schemeClr val="accent4"/>
              </a:solidFill>
            </a:endParaRPr>
          </a:p>
          <a:p>
            <a:endParaRPr lang="zh-CN" altLang="en-US">
              <a:solidFill>
                <a:schemeClr val="accent4"/>
              </a:solidFill>
            </a:endParaRPr>
          </a:p>
        </p:txBody>
      </p:sp>
      <p:graphicFrame>
        <p:nvGraphicFramePr>
          <p:cNvPr id="4" name="表格 3"/>
          <p:cNvGraphicFramePr/>
          <p:nvPr>
            <p:custDataLst>
              <p:tags r:id="rId1"/>
            </p:custDataLst>
          </p:nvPr>
        </p:nvGraphicFramePr>
        <p:xfrm>
          <a:off x="2567940" y="2853055"/>
          <a:ext cx="6937375" cy="3214370"/>
        </p:xfrm>
        <a:graphic>
          <a:graphicData uri="http://schemas.openxmlformats.org/drawingml/2006/table">
            <a:tbl>
              <a:tblPr firstRow="1" bandRow="1">
                <a:tableStyleId>{5C22544A-7EE6-4342-B048-85BDC9FD1C3A}</a:tableStyleId>
              </a:tblPr>
              <a:tblGrid>
                <a:gridCol w="1387475"/>
                <a:gridCol w="1387475"/>
                <a:gridCol w="1387475"/>
                <a:gridCol w="1387475"/>
                <a:gridCol w="1387475"/>
              </a:tblGrid>
              <a:tr h="1168400">
                <a:tc>
                  <a:txBody>
                    <a:bodyPr/>
                    <a:p>
                      <a:pPr>
                        <a:buNone/>
                      </a:pPr>
                      <a:r>
                        <a:rPr lang="zh-CN" altLang="en-US"/>
                        <a:t>按喂入方式分类</a:t>
                      </a:r>
                      <a:endParaRPr lang="zh-CN" altLang="en-US"/>
                    </a:p>
                  </a:txBody>
                  <a:tcPr/>
                </a:tc>
                <a:tc>
                  <a:txBody>
                    <a:bodyPr/>
                    <a:p>
                      <a:pPr>
                        <a:buNone/>
                      </a:pPr>
                      <a:r>
                        <a:rPr lang="zh-CN" altLang="en-US"/>
                        <a:t>按行走方式分类</a:t>
                      </a:r>
                      <a:endParaRPr lang="zh-CN" altLang="en-US"/>
                    </a:p>
                  </a:txBody>
                  <a:tcPr/>
                </a:tc>
                <a:tc>
                  <a:txBody>
                    <a:bodyPr/>
                    <a:p>
                      <a:pPr>
                        <a:buNone/>
                      </a:pPr>
                      <a:r>
                        <a:rPr lang="zh-CN" altLang="en-US"/>
                        <a:t>按生产率分类（喂入量</a:t>
                      </a:r>
                      <a:r>
                        <a:rPr lang="en-US" altLang="zh-CN"/>
                        <a:t>kg/s</a:t>
                      </a:r>
                      <a:r>
                        <a:rPr lang="zh-CN" altLang="en-US"/>
                        <a:t>）</a:t>
                      </a:r>
                      <a:endParaRPr lang="zh-CN" altLang="en-US"/>
                    </a:p>
                  </a:txBody>
                  <a:tcPr/>
                </a:tc>
                <a:tc>
                  <a:txBody>
                    <a:bodyPr/>
                    <a:p>
                      <a:pPr>
                        <a:buNone/>
                      </a:pPr>
                      <a:r>
                        <a:rPr lang="zh-CN" altLang="zh-CN"/>
                        <a:t>按行走装置分类</a:t>
                      </a:r>
                      <a:endParaRPr lang="zh-CN" altLang="zh-CN"/>
                    </a:p>
                  </a:txBody>
                  <a:tcPr/>
                </a:tc>
                <a:tc>
                  <a:txBody>
                    <a:bodyPr/>
                    <a:p>
                      <a:pPr>
                        <a:buNone/>
                      </a:pPr>
                      <a:r>
                        <a:rPr lang="zh-CN" altLang="en-US"/>
                        <a:t>按收割作物品类分类</a:t>
                      </a:r>
                      <a:endParaRPr lang="zh-CN" altLang="en-US"/>
                    </a:p>
                  </a:txBody>
                  <a:tcPr/>
                </a:tc>
              </a:tr>
              <a:tr h="681990">
                <a:tc>
                  <a:txBody>
                    <a:bodyPr/>
                    <a:p>
                      <a:pPr>
                        <a:buNone/>
                      </a:pPr>
                      <a:r>
                        <a:rPr lang="zh-CN" altLang="en-US"/>
                        <a:t>全喂入联合收割机</a:t>
                      </a:r>
                      <a:endParaRPr lang="zh-CN" altLang="en-US"/>
                    </a:p>
                  </a:txBody>
                  <a:tcPr/>
                </a:tc>
                <a:tc>
                  <a:txBody>
                    <a:bodyPr/>
                    <a:p>
                      <a:pPr>
                        <a:buNone/>
                      </a:pPr>
                      <a:r>
                        <a:rPr lang="zh-CN" altLang="en-US"/>
                        <a:t>自走式</a:t>
                      </a:r>
                      <a:endParaRPr lang="zh-CN" altLang="en-US"/>
                    </a:p>
                  </a:txBody>
                  <a:tcPr/>
                </a:tc>
                <a:tc>
                  <a:txBody>
                    <a:bodyPr/>
                    <a:p>
                      <a:pPr>
                        <a:buNone/>
                      </a:pPr>
                      <a:r>
                        <a:rPr lang="zh-CN" altLang="en-US"/>
                        <a:t>大型（大于</a:t>
                      </a:r>
                      <a:r>
                        <a:rPr lang="en-US" altLang="zh-CN"/>
                        <a:t>5</a:t>
                      </a:r>
                      <a:r>
                        <a:rPr lang="zh-CN" altLang="en-US"/>
                        <a:t>）</a:t>
                      </a:r>
                      <a:endParaRPr lang="zh-CN" altLang="en-US"/>
                    </a:p>
                  </a:txBody>
                  <a:tcPr/>
                </a:tc>
                <a:tc>
                  <a:txBody>
                    <a:bodyPr/>
                    <a:p>
                      <a:pPr>
                        <a:buNone/>
                      </a:pPr>
                      <a:r>
                        <a:rPr lang="zh-CN" altLang="en-US"/>
                        <a:t>轮胎式</a:t>
                      </a:r>
                      <a:endParaRPr lang="zh-CN" altLang="en-US"/>
                    </a:p>
                  </a:txBody>
                  <a:tcPr/>
                </a:tc>
                <a:tc>
                  <a:txBody>
                    <a:bodyPr/>
                    <a:p>
                      <a:pPr>
                        <a:buNone/>
                      </a:pPr>
                      <a:r>
                        <a:rPr lang="zh-CN" altLang="en-US"/>
                        <a:t>麦类收割机</a:t>
                      </a:r>
                      <a:endParaRPr lang="zh-CN" altLang="en-US"/>
                    </a:p>
                  </a:txBody>
                  <a:tcPr/>
                </a:tc>
              </a:tr>
              <a:tr h="681990">
                <a:tc>
                  <a:txBody>
                    <a:bodyPr/>
                    <a:p>
                      <a:pPr>
                        <a:buNone/>
                      </a:pPr>
                      <a:r>
                        <a:rPr lang="zh-CN" altLang="en-US"/>
                        <a:t>半喂入联合收割机</a:t>
                      </a:r>
                      <a:endParaRPr lang="zh-CN" altLang="en-US"/>
                    </a:p>
                  </a:txBody>
                  <a:tcPr/>
                </a:tc>
                <a:tc>
                  <a:txBody>
                    <a:bodyPr/>
                    <a:p>
                      <a:pPr>
                        <a:buNone/>
                      </a:pPr>
                      <a:r>
                        <a:rPr lang="zh-CN" altLang="en-US"/>
                        <a:t>牵引式</a:t>
                      </a:r>
                      <a:endParaRPr lang="zh-CN" altLang="en-US"/>
                    </a:p>
                  </a:txBody>
                  <a:tcPr/>
                </a:tc>
                <a:tc>
                  <a:txBody>
                    <a:bodyPr/>
                    <a:p>
                      <a:pPr>
                        <a:buNone/>
                      </a:pPr>
                      <a:r>
                        <a:rPr lang="zh-CN" altLang="en-US"/>
                        <a:t>中型（</a:t>
                      </a:r>
                      <a:r>
                        <a:rPr lang="en-US" altLang="zh-CN"/>
                        <a:t>3-5</a:t>
                      </a:r>
                      <a:r>
                        <a:rPr lang="zh-CN" altLang="en-US"/>
                        <a:t>）</a:t>
                      </a:r>
                      <a:endParaRPr lang="zh-CN" altLang="en-US"/>
                    </a:p>
                  </a:txBody>
                  <a:tcPr/>
                </a:tc>
                <a:tc>
                  <a:txBody>
                    <a:bodyPr/>
                    <a:p>
                      <a:pPr>
                        <a:buNone/>
                      </a:pPr>
                      <a:r>
                        <a:rPr lang="zh-CN" altLang="en-US"/>
                        <a:t>半履带式</a:t>
                      </a:r>
                      <a:endParaRPr lang="zh-CN" altLang="en-US"/>
                    </a:p>
                  </a:txBody>
                  <a:tcPr/>
                </a:tc>
                <a:tc>
                  <a:txBody>
                    <a:bodyPr/>
                    <a:p>
                      <a:pPr>
                        <a:buNone/>
                      </a:pPr>
                      <a:r>
                        <a:rPr lang="zh-CN" altLang="en-US"/>
                        <a:t>水稻收割机</a:t>
                      </a:r>
                      <a:endParaRPr lang="zh-CN" altLang="en-US"/>
                    </a:p>
                  </a:txBody>
                  <a:tcPr/>
                </a:tc>
              </a:tr>
              <a:tr h="681990">
                <a:tc>
                  <a:txBody>
                    <a:bodyPr/>
                    <a:p>
                      <a:pPr>
                        <a:buNone/>
                      </a:pPr>
                      <a:r>
                        <a:rPr lang="zh-CN" altLang="en-US"/>
                        <a:t>割前脱粒联合收割机</a:t>
                      </a:r>
                      <a:endParaRPr lang="zh-CN" altLang="en-US"/>
                    </a:p>
                  </a:txBody>
                  <a:tcPr/>
                </a:tc>
                <a:tc>
                  <a:txBody>
                    <a:bodyPr/>
                    <a:p>
                      <a:pPr>
                        <a:buNone/>
                      </a:pPr>
                      <a:r>
                        <a:rPr lang="zh-CN" altLang="en-US"/>
                        <a:t>背负式</a:t>
                      </a:r>
                      <a:endParaRPr lang="zh-CN" altLang="en-US"/>
                    </a:p>
                  </a:txBody>
                  <a:tcPr/>
                </a:tc>
                <a:tc>
                  <a:txBody>
                    <a:bodyPr/>
                    <a:p>
                      <a:pPr>
                        <a:buNone/>
                      </a:pPr>
                      <a:r>
                        <a:rPr lang="zh-CN" altLang="en-US"/>
                        <a:t>小型（</a:t>
                      </a:r>
                      <a:r>
                        <a:rPr lang="en-US" altLang="zh-CN"/>
                        <a:t>3</a:t>
                      </a:r>
                      <a:r>
                        <a:rPr lang="zh-CN" altLang="en-US"/>
                        <a:t>以下）</a:t>
                      </a:r>
                      <a:endParaRPr lang="zh-CN" altLang="en-US"/>
                    </a:p>
                  </a:txBody>
                  <a:tcPr/>
                </a:tc>
                <a:tc>
                  <a:txBody>
                    <a:bodyPr/>
                    <a:p>
                      <a:pPr>
                        <a:buNone/>
                      </a:pPr>
                      <a:r>
                        <a:rPr lang="zh-CN" altLang="en-US"/>
                        <a:t>履带式</a:t>
                      </a:r>
                      <a:endParaRPr lang="zh-CN" altLang="en-US"/>
                    </a:p>
                  </a:txBody>
                  <a:tcPr/>
                </a:tc>
                <a:tc>
                  <a:txBody>
                    <a:bodyPr/>
                    <a:p>
                      <a:pPr>
                        <a:buNone/>
                      </a:pPr>
                      <a:r>
                        <a:rPr lang="zh-CN" altLang="en-US"/>
                        <a:t>稻麦收割机</a:t>
                      </a:r>
                      <a:endParaRPr lang="zh-CN" altLang="en-US"/>
                    </a:p>
                  </a:txBody>
                  <a:tcPr/>
                </a:tc>
              </a:tr>
            </a:tbl>
          </a:graphicData>
        </a:graphic>
      </p:graphicFrame>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任意多边形: 形状 11"/>
          <p:cNvSpPr/>
          <p:nvPr>
            <p:custDataLst>
              <p:tags r:id="rId1"/>
            </p:custDataLst>
          </p:nvPr>
        </p:nvSpPr>
        <p:spPr>
          <a:xfrm rot="10800000">
            <a:off x="5506184" y="1283676"/>
            <a:ext cx="4808035" cy="4290647"/>
          </a:xfrm>
          <a:custGeom>
            <a:avLst/>
            <a:gdLst>
              <a:gd name="connsiteX0" fmla="*/ 0 w 6410713"/>
              <a:gd name="connsiteY0" fmla="*/ 0 h 5720862"/>
              <a:gd name="connsiteX1" fmla="*/ 6410713 w 6410713"/>
              <a:gd name="connsiteY1" fmla="*/ 0 h 5720862"/>
              <a:gd name="connsiteX2" fmla="*/ 4877813 w 6410713"/>
              <a:gd name="connsiteY2" fmla="*/ 5720862 h 5720862"/>
              <a:gd name="connsiteX3" fmla="*/ 0 w 6410713"/>
              <a:gd name="connsiteY3" fmla="*/ 5720862 h 5720862"/>
            </a:gdLst>
            <a:ahLst/>
            <a:cxnLst>
              <a:cxn ang="0">
                <a:pos x="connsiteX0" y="connsiteY0"/>
              </a:cxn>
              <a:cxn ang="0">
                <a:pos x="connsiteX1" y="connsiteY1"/>
              </a:cxn>
              <a:cxn ang="0">
                <a:pos x="connsiteX2" y="connsiteY2"/>
              </a:cxn>
              <a:cxn ang="0">
                <a:pos x="connsiteX3" y="connsiteY3"/>
              </a:cxn>
            </a:cxnLst>
            <a:rect l="l" t="t" r="r" b="b"/>
            <a:pathLst>
              <a:path w="6410713" h="5720862">
                <a:moveTo>
                  <a:pt x="0" y="0"/>
                </a:moveTo>
                <a:lnTo>
                  <a:pt x="6410713" y="0"/>
                </a:lnTo>
                <a:lnTo>
                  <a:pt x="4877813" y="5720862"/>
                </a:lnTo>
                <a:lnTo>
                  <a:pt x="0" y="5720862"/>
                </a:lnTo>
                <a:close/>
              </a:path>
            </a:pathLst>
          </a:custGeom>
          <a:solidFill>
            <a:srgbClr val="5B9BD5">
              <a:lumMod val="20000"/>
              <a:lumOff val="8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11" name="任意多边形: 形状 10"/>
          <p:cNvSpPr/>
          <p:nvPr>
            <p:custDataLst>
              <p:tags r:id="rId2"/>
            </p:custDataLst>
          </p:nvPr>
        </p:nvSpPr>
        <p:spPr>
          <a:xfrm>
            <a:off x="1885951" y="1283676"/>
            <a:ext cx="4808035" cy="4290647"/>
          </a:xfrm>
          <a:custGeom>
            <a:avLst/>
            <a:gdLst>
              <a:gd name="connsiteX0" fmla="*/ 0 w 6410713"/>
              <a:gd name="connsiteY0" fmla="*/ 0 h 5720862"/>
              <a:gd name="connsiteX1" fmla="*/ 6410713 w 6410713"/>
              <a:gd name="connsiteY1" fmla="*/ 0 h 5720862"/>
              <a:gd name="connsiteX2" fmla="*/ 4877813 w 6410713"/>
              <a:gd name="connsiteY2" fmla="*/ 5720862 h 5720862"/>
              <a:gd name="connsiteX3" fmla="*/ 0 w 6410713"/>
              <a:gd name="connsiteY3" fmla="*/ 5720862 h 5720862"/>
            </a:gdLst>
            <a:ahLst/>
            <a:cxnLst>
              <a:cxn ang="0">
                <a:pos x="connsiteX0" y="connsiteY0"/>
              </a:cxn>
              <a:cxn ang="0">
                <a:pos x="connsiteX1" y="connsiteY1"/>
              </a:cxn>
              <a:cxn ang="0">
                <a:pos x="connsiteX2" y="connsiteY2"/>
              </a:cxn>
              <a:cxn ang="0">
                <a:pos x="connsiteX3" y="connsiteY3"/>
              </a:cxn>
            </a:cxnLst>
            <a:rect l="l" t="t" r="r" b="b"/>
            <a:pathLst>
              <a:path w="6410713" h="5720862">
                <a:moveTo>
                  <a:pt x="0" y="0"/>
                </a:moveTo>
                <a:lnTo>
                  <a:pt x="6410713" y="0"/>
                </a:lnTo>
                <a:lnTo>
                  <a:pt x="4877813" y="5720862"/>
                </a:lnTo>
                <a:lnTo>
                  <a:pt x="0" y="5720862"/>
                </a:lnTo>
                <a:close/>
              </a:path>
            </a:pathLst>
          </a:custGeom>
          <a:solidFill>
            <a:srgbClr val="5B9BD5">
              <a:lumMod val="60000"/>
              <a:lumOff val="4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9" name="矩形 8"/>
          <p:cNvSpPr/>
          <p:nvPr>
            <p:custDataLst>
              <p:tags r:id="rId3"/>
            </p:custDataLst>
          </p:nvPr>
        </p:nvSpPr>
        <p:spPr>
          <a:xfrm>
            <a:off x="1966254" y="1375868"/>
            <a:ext cx="8259491" cy="4106262"/>
          </a:xfrm>
          <a:prstGeom prst="rect">
            <a:avLst/>
          </a:prstGeom>
          <a:solidFill>
            <a:srgbClr val="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7" name="矩形 6"/>
          <p:cNvSpPr/>
          <p:nvPr>
            <p:custDataLst>
              <p:tags r:id="rId4"/>
            </p:custDataLst>
          </p:nvPr>
        </p:nvSpPr>
        <p:spPr>
          <a:xfrm>
            <a:off x="6258844" y="1801955"/>
            <a:ext cx="3597254" cy="3254090"/>
          </a:xfrm>
          <a:prstGeom prst="rect">
            <a:avLst/>
          </a:prstGeom>
        </p:spPr>
        <p:txBody>
          <a:bodyPr anchor="ctr">
            <a:normAutofit/>
          </a:bodyPr>
          <a:lstStyle>
            <a:defPPr>
              <a:defRPr lang="zh-CN"/>
            </a:defPPr>
            <a:lvl1pPr marL="0" algn="l" defTabSz="914400" rtl="0" eaLnBrk="1" latinLnBrk="0" hangingPunct="1">
              <a:defRPr sz="1800" kern="1200">
                <a:solidFill>
                  <a:sysClr val="windowText" lastClr="000000"/>
                </a:solidFill>
                <a:latin typeface="Calibri" panose="020F0502020204030204" charset="0"/>
                <a:ea typeface="+mn-ea"/>
                <a:cs typeface="+mn-ea"/>
              </a:defRPr>
            </a:lvl1pPr>
            <a:lvl2pPr marL="457200" algn="l" defTabSz="914400" rtl="0" eaLnBrk="1" latinLnBrk="0" hangingPunct="1">
              <a:defRPr sz="1800" kern="1200">
                <a:solidFill>
                  <a:sysClr val="windowText" lastClr="000000"/>
                </a:solidFill>
                <a:latin typeface="Calibri" panose="020F0502020204030204" charset="0"/>
                <a:ea typeface="+mn-ea"/>
                <a:cs typeface="+mn-ea"/>
              </a:defRPr>
            </a:lvl2pPr>
            <a:lvl3pPr marL="914400" algn="l" defTabSz="914400" rtl="0" eaLnBrk="1" latinLnBrk="0" hangingPunct="1">
              <a:defRPr sz="1800" kern="1200">
                <a:solidFill>
                  <a:sysClr val="windowText" lastClr="000000"/>
                </a:solidFill>
                <a:latin typeface="Calibri" panose="020F0502020204030204" charset="0"/>
                <a:ea typeface="+mn-ea"/>
                <a:cs typeface="+mn-ea"/>
              </a:defRPr>
            </a:lvl3pPr>
            <a:lvl4pPr marL="1371600" algn="l" defTabSz="914400" rtl="0" eaLnBrk="1" latinLnBrk="0" hangingPunct="1">
              <a:defRPr sz="1800" kern="1200">
                <a:solidFill>
                  <a:sysClr val="windowText" lastClr="000000"/>
                </a:solidFill>
                <a:latin typeface="Calibri" panose="020F0502020204030204" charset="0"/>
                <a:ea typeface="+mn-ea"/>
                <a:cs typeface="+mn-ea"/>
              </a:defRPr>
            </a:lvl4pPr>
            <a:lvl5pPr marL="1828800" algn="l" defTabSz="914400" rtl="0" eaLnBrk="1" latinLnBrk="0" hangingPunct="1">
              <a:defRPr sz="1800" kern="1200">
                <a:solidFill>
                  <a:sysClr val="windowText" lastClr="000000"/>
                </a:solidFill>
                <a:latin typeface="Calibri" panose="020F0502020204030204" charset="0"/>
                <a:ea typeface="+mn-ea"/>
                <a:cs typeface="+mn-ea"/>
              </a:defRPr>
            </a:lvl5pPr>
            <a:lvl6pPr marL="2286000" algn="l" defTabSz="914400" rtl="0" eaLnBrk="1" latinLnBrk="0" hangingPunct="1">
              <a:defRPr sz="1800" kern="1200">
                <a:solidFill>
                  <a:sysClr val="windowText" lastClr="000000"/>
                </a:solidFill>
                <a:latin typeface="Calibri" panose="020F0502020204030204" charset="0"/>
                <a:ea typeface="+mn-ea"/>
                <a:cs typeface="+mn-ea"/>
              </a:defRPr>
            </a:lvl6pPr>
            <a:lvl7pPr marL="2743200" algn="l" defTabSz="914400" rtl="0" eaLnBrk="1" latinLnBrk="0" hangingPunct="1">
              <a:defRPr sz="1800" kern="1200">
                <a:solidFill>
                  <a:sysClr val="windowText" lastClr="000000"/>
                </a:solidFill>
                <a:latin typeface="Calibri" panose="020F0502020204030204" charset="0"/>
                <a:ea typeface="+mn-ea"/>
                <a:cs typeface="+mn-ea"/>
              </a:defRPr>
            </a:lvl7pPr>
            <a:lvl8pPr marL="3200400" algn="l" defTabSz="914400" rtl="0" eaLnBrk="1" latinLnBrk="0" hangingPunct="1">
              <a:defRPr sz="1800" kern="1200">
                <a:solidFill>
                  <a:sysClr val="windowText" lastClr="000000"/>
                </a:solidFill>
                <a:latin typeface="Calibri" panose="020F0502020204030204" charset="0"/>
                <a:ea typeface="+mn-ea"/>
                <a:cs typeface="+mn-ea"/>
              </a:defRPr>
            </a:lvl8pPr>
            <a:lvl9pPr marL="3657600" algn="l" defTabSz="914400" rtl="0" eaLnBrk="1" latinLnBrk="0" hangingPunct="1">
              <a:defRPr sz="1800" kern="1200">
                <a:solidFill>
                  <a:sysClr val="windowText" lastClr="000000"/>
                </a:solidFill>
                <a:latin typeface="Calibri" panose="020F0502020204030204" charset="0"/>
                <a:ea typeface="+mn-ea"/>
                <a:cs typeface="+mn-ea"/>
              </a:defRPr>
            </a:lvl9pPr>
          </a:lstStyle>
          <a:p>
            <a:pPr marL="285750" indent="-285750" algn="l">
              <a:lnSpc>
                <a:spcPct val="120000"/>
              </a:lnSpc>
              <a:spcBef>
                <a:spcPts val="0"/>
              </a:spcBef>
              <a:spcAft>
                <a:spcPts val="0"/>
              </a:spcAft>
              <a:buClr>
                <a:srgbClr val="5B9BD5">
                  <a:lumMod val="20000"/>
                  <a:lumOff val="80000"/>
                </a:srgbClr>
              </a:buClr>
              <a:buSzPct val="100000"/>
              <a:buFont typeface="Wingdings" panose="05000000000000000000" pitchFamily="2" charset="2"/>
              <a:buChar char="p"/>
            </a:pPr>
            <a:r>
              <a:rPr lang="zh-CN" altLang="en-US" sz="1050" spc="150">
                <a:solidFill>
                  <a:sysClr val="windowText" lastClr="000000">
                    <a:lumMod val="75000"/>
                    <a:lumOff val="25000"/>
                  </a:sysClr>
                </a:solidFill>
                <a:latin typeface="Arial" panose="020B0604020202020204" pitchFamily="34" charset="0"/>
                <a:ea typeface="微软雅黑" panose="020B0503020204020204" charset="-122"/>
              </a:rPr>
              <a:t>单击此处输入你的正文，文字是您思想的提炼，为了最终演示发布的良好效果，请尽量言简意赅的阐述观点；根据需要可酌情增减文字，以便观者可以准确理解您所传达的信息。您的正文已经简明扼要，但信息却错综复杂，需要用更多的文字来表述；但请您尽可能提炼思想的精髓，否则容易造成观者的阅读压力，适得其反。正如我们都希望改变世界，希望给人带去光明，但更多时候只需播下一颗种子，自然有微光照拂，雨露滋养。恰如其分的表达观点，往往可以事半功倍。</a:t>
            </a:r>
            <a:endParaRPr lang="zh-CN" altLang="en-US" sz="105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10" name="文本框 9"/>
          <p:cNvSpPr txBox="1"/>
          <p:nvPr>
            <p:custDataLst>
              <p:tags r:id="rId5"/>
            </p:custDataLst>
          </p:nvPr>
        </p:nvSpPr>
        <p:spPr>
          <a:xfrm>
            <a:off x="2147570" y="1602740"/>
            <a:ext cx="3548380" cy="3513455"/>
          </a:xfrm>
          <a:prstGeom prst="rect">
            <a:avLst/>
          </a:prstGeom>
          <a:noFill/>
        </p:spPr>
        <p:txBody>
          <a:bodyPr wrap="square" lIns="67627" tIns="35242" rIns="67627" bIns="35242" rtlCol="0" anchor="b">
            <a:normAutofit fontScale="60000"/>
          </a:bodyPr>
          <a:lstStyle/>
          <a:p>
            <a:pPr marL="0" indent="0" algn="l">
              <a:lnSpc>
                <a:spcPct val="120000"/>
              </a:lnSpc>
              <a:spcBef>
                <a:spcPts val="0"/>
              </a:spcBef>
              <a:spcAft>
                <a:spcPts val="0"/>
              </a:spcAft>
              <a:buSzPct val="100000"/>
            </a:pPr>
            <a:r>
              <a:rPr lang="en-US" altLang="zh-CN" sz="3600" spc="300">
                <a:solidFill>
                  <a:schemeClr val="accent3"/>
                </a:solidFill>
                <a:latin typeface="Arial" panose="020B0604020202020204" pitchFamily="34" charset="0"/>
                <a:ea typeface="微软雅黑" panose="020B0503020204020204" charset="-122"/>
                <a:sym typeface="+mn-ea"/>
              </a:rPr>
              <a:t>1</a:t>
            </a:r>
            <a:r>
              <a:rPr lang="zh-CN" altLang="en-US" sz="3600" spc="300">
                <a:solidFill>
                  <a:schemeClr val="accent3"/>
                </a:solidFill>
                <a:latin typeface="Arial" panose="020B0604020202020204" pitchFamily="34" charset="0"/>
                <a:ea typeface="微软雅黑" panose="020B0503020204020204" charset="-122"/>
                <a:sym typeface="+mn-ea"/>
              </a:rPr>
              <a:t>、自走轮式全喂入联合收割机：此种机型比较适合华北、东北、西北、中原地区以及旱地环境作业,以收获小麦为主、兼收水稻,适合于长距离转移,是异地收割、跨区作业的主要机型。</a:t>
            </a:r>
            <a:endParaRPr lang="zh-CN" altLang="en-US" sz="3600" spc="300">
              <a:solidFill>
                <a:schemeClr val="accent3"/>
              </a:solidFill>
              <a:latin typeface="Arial" panose="020B0604020202020204" pitchFamily="34" charset="0"/>
              <a:ea typeface="微软雅黑" panose="020B0503020204020204" charset="-122"/>
              <a:sym typeface="+mn-ea"/>
            </a:endParaRPr>
          </a:p>
        </p:txBody>
      </p:sp>
      <p:cxnSp>
        <p:nvCxnSpPr>
          <p:cNvPr id="14" name="直接连接符 13"/>
          <p:cNvCxnSpPr/>
          <p:nvPr>
            <p:custDataLst>
              <p:tags r:id="rId6"/>
            </p:custDataLst>
          </p:nvPr>
        </p:nvCxnSpPr>
        <p:spPr>
          <a:xfrm>
            <a:off x="5827469" y="2133600"/>
            <a:ext cx="0" cy="2590800"/>
          </a:xfrm>
          <a:prstGeom prst="line">
            <a:avLst/>
          </a:prstGeom>
          <a:ln>
            <a:solidFill>
              <a:sysClr val="window" lastClr="FFFFFF">
                <a:lumMod val="75000"/>
              </a:sysClr>
            </a:solidFill>
            <a:prstDash val="dashDot"/>
          </a:ln>
        </p:spPr>
        <p:style>
          <a:lnRef idx="1">
            <a:srgbClr val="5B9BD5"/>
          </a:lnRef>
          <a:fillRef idx="0">
            <a:srgbClr val="5B9BD5"/>
          </a:fillRef>
          <a:effectRef idx="0">
            <a:srgbClr val="5B9BD5"/>
          </a:effectRef>
          <a:fontRef idx="minor">
            <a:sysClr val="windowText" lastClr="000000"/>
          </a:fontRef>
        </p:style>
      </p:cxnSp>
      <p:sp>
        <p:nvSpPr>
          <p:cNvPr id="15" name="矩形 14"/>
          <p:cNvSpPr/>
          <p:nvPr>
            <p:custDataLst>
              <p:tags r:id="rId7"/>
            </p:custDataLst>
          </p:nvPr>
        </p:nvSpPr>
        <p:spPr>
          <a:xfrm>
            <a:off x="2115350" y="1508171"/>
            <a:ext cx="239356" cy="239356"/>
          </a:xfrm>
          <a:prstGeom prst="rect">
            <a:avLst/>
          </a:prstGeom>
          <a:noFill/>
          <a:ln w="76200">
            <a:solidFill>
              <a:srgbClr val="5B9BD5">
                <a:lumMod val="20000"/>
                <a:lumOff val="8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16" name="矩形 15"/>
          <p:cNvSpPr/>
          <p:nvPr>
            <p:custDataLst>
              <p:tags r:id="rId8"/>
            </p:custDataLst>
          </p:nvPr>
        </p:nvSpPr>
        <p:spPr>
          <a:xfrm>
            <a:off x="9834578" y="5115581"/>
            <a:ext cx="239356" cy="239356"/>
          </a:xfrm>
          <a:prstGeom prst="rect">
            <a:avLst/>
          </a:prstGeom>
          <a:noFill/>
          <a:ln w="76200">
            <a:solidFill>
              <a:srgbClr val="5B9BD5">
                <a:lumMod val="60000"/>
                <a:lumOff val="4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pic>
        <p:nvPicPr>
          <p:cNvPr id="13" name="图片 12"/>
          <p:cNvPicPr>
            <a:picLocks noChangeAspect="1"/>
          </p:cNvPicPr>
          <p:nvPr/>
        </p:nvPicPr>
        <p:blipFill>
          <a:blip r:embed="rId9"/>
          <a:stretch>
            <a:fillRect/>
          </a:stretch>
        </p:blipFill>
        <p:spPr>
          <a:xfrm>
            <a:off x="6113780" y="1802130"/>
            <a:ext cx="3886200" cy="2887980"/>
          </a:xfrm>
          <a:prstGeom prst="rect">
            <a:avLst/>
          </a:prstGeom>
        </p:spPr>
      </p:pic>
      <p:sp>
        <p:nvSpPr>
          <p:cNvPr id="17" name="文本框 16"/>
          <p:cNvSpPr txBox="1"/>
          <p:nvPr/>
        </p:nvSpPr>
        <p:spPr>
          <a:xfrm>
            <a:off x="6151245" y="4850130"/>
            <a:ext cx="3683000" cy="306705"/>
          </a:xfrm>
          <a:prstGeom prst="rect">
            <a:avLst/>
          </a:prstGeom>
          <a:noFill/>
        </p:spPr>
        <p:txBody>
          <a:bodyPr wrap="square" rtlCol="0">
            <a:spAutoFit/>
          </a:bodyPr>
          <a:p>
            <a:pPr algn="ctr"/>
            <a:r>
              <a:rPr lang="zh-CN" altLang="en-US" sz="1400"/>
              <a:t>4LZ-13D(C440)(G4)型全喂入联合收割机</a:t>
            </a:r>
            <a:endParaRPr lang="zh-CN" altLang="en-US" sz="1400"/>
          </a:p>
        </p:txBody>
      </p:sp>
    </p:spTree>
    <p:custDataLst>
      <p:tags r:id="rId10"/>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任意多边形: 形状 11"/>
          <p:cNvSpPr/>
          <p:nvPr>
            <p:custDataLst>
              <p:tags r:id="rId1"/>
            </p:custDataLst>
          </p:nvPr>
        </p:nvSpPr>
        <p:spPr>
          <a:xfrm rot="10800000">
            <a:off x="5506184" y="1283676"/>
            <a:ext cx="4808035" cy="4290647"/>
          </a:xfrm>
          <a:custGeom>
            <a:avLst/>
            <a:gdLst>
              <a:gd name="connsiteX0" fmla="*/ 0 w 6410713"/>
              <a:gd name="connsiteY0" fmla="*/ 0 h 5720862"/>
              <a:gd name="connsiteX1" fmla="*/ 6410713 w 6410713"/>
              <a:gd name="connsiteY1" fmla="*/ 0 h 5720862"/>
              <a:gd name="connsiteX2" fmla="*/ 4877813 w 6410713"/>
              <a:gd name="connsiteY2" fmla="*/ 5720862 h 5720862"/>
              <a:gd name="connsiteX3" fmla="*/ 0 w 6410713"/>
              <a:gd name="connsiteY3" fmla="*/ 5720862 h 5720862"/>
            </a:gdLst>
            <a:ahLst/>
            <a:cxnLst>
              <a:cxn ang="0">
                <a:pos x="connsiteX0" y="connsiteY0"/>
              </a:cxn>
              <a:cxn ang="0">
                <a:pos x="connsiteX1" y="connsiteY1"/>
              </a:cxn>
              <a:cxn ang="0">
                <a:pos x="connsiteX2" y="connsiteY2"/>
              </a:cxn>
              <a:cxn ang="0">
                <a:pos x="connsiteX3" y="connsiteY3"/>
              </a:cxn>
            </a:cxnLst>
            <a:rect l="l" t="t" r="r" b="b"/>
            <a:pathLst>
              <a:path w="6410713" h="5720862">
                <a:moveTo>
                  <a:pt x="0" y="0"/>
                </a:moveTo>
                <a:lnTo>
                  <a:pt x="6410713" y="0"/>
                </a:lnTo>
                <a:lnTo>
                  <a:pt x="4877813" y="5720862"/>
                </a:lnTo>
                <a:lnTo>
                  <a:pt x="0" y="5720862"/>
                </a:lnTo>
                <a:close/>
              </a:path>
            </a:pathLst>
          </a:custGeom>
          <a:solidFill>
            <a:srgbClr val="5B9BD5">
              <a:lumMod val="20000"/>
              <a:lumOff val="8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11" name="任意多边形: 形状 10"/>
          <p:cNvSpPr/>
          <p:nvPr>
            <p:custDataLst>
              <p:tags r:id="rId2"/>
            </p:custDataLst>
          </p:nvPr>
        </p:nvSpPr>
        <p:spPr>
          <a:xfrm>
            <a:off x="1885951" y="1283676"/>
            <a:ext cx="4808035" cy="4290647"/>
          </a:xfrm>
          <a:custGeom>
            <a:avLst/>
            <a:gdLst>
              <a:gd name="connsiteX0" fmla="*/ 0 w 6410713"/>
              <a:gd name="connsiteY0" fmla="*/ 0 h 5720862"/>
              <a:gd name="connsiteX1" fmla="*/ 6410713 w 6410713"/>
              <a:gd name="connsiteY1" fmla="*/ 0 h 5720862"/>
              <a:gd name="connsiteX2" fmla="*/ 4877813 w 6410713"/>
              <a:gd name="connsiteY2" fmla="*/ 5720862 h 5720862"/>
              <a:gd name="connsiteX3" fmla="*/ 0 w 6410713"/>
              <a:gd name="connsiteY3" fmla="*/ 5720862 h 5720862"/>
            </a:gdLst>
            <a:ahLst/>
            <a:cxnLst>
              <a:cxn ang="0">
                <a:pos x="connsiteX0" y="connsiteY0"/>
              </a:cxn>
              <a:cxn ang="0">
                <a:pos x="connsiteX1" y="connsiteY1"/>
              </a:cxn>
              <a:cxn ang="0">
                <a:pos x="connsiteX2" y="connsiteY2"/>
              </a:cxn>
              <a:cxn ang="0">
                <a:pos x="connsiteX3" y="connsiteY3"/>
              </a:cxn>
            </a:cxnLst>
            <a:rect l="l" t="t" r="r" b="b"/>
            <a:pathLst>
              <a:path w="6410713" h="5720862">
                <a:moveTo>
                  <a:pt x="0" y="0"/>
                </a:moveTo>
                <a:lnTo>
                  <a:pt x="6410713" y="0"/>
                </a:lnTo>
                <a:lnTo>
                  <a:pt x="4877813" y="5720862"/>
                </a:lnTo>
                <a:lnTo>
                  <a:pt x="0" y="5720862"/>
                </a:lnTo>
                <a:close/>
              </a:path>
            </a:pathLst>
          </a:custGeom>
          <a:solidFill>
            <a:srgbClr val="5B9BD5">
              <a:lumMod val="60000"/>
              <a:lumOff val="4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9" name="矩形 8"/>
          <p:cNvSpPr/>
          <p:nvPr>
            <p:custDataLst>
              <p:tags r:id="rId3"/>
            </p:custDataLst>
          </p:nvPr>
        </p:nvSpPr>
        <p:spPr>
          <a:xfrm>
            <a:off x="1966254" y="1375868"/>
            <a:ext cx="8259491" cy="4106262"/>
          </a:xfrm>
          <a:prstGeom prst="rect">
            <a:avLst/>
          </a:prstGeom>
          <a:solidFill>
            <a:srgbClr val="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7" name="矩形 6"/>
          <p:cNvSpPr/>
          <p:nvPr>
            <p:custDataLst>
              <p:tags r:id="rId4"/>
            </p:custDataLst>
          </p:nvPr>
        </p:nvSpPr>
        <p:spPr>
          <a:xfrm>
            <a:off x="6258844" y="1801955"/>
            <a:ext cx="3597254" cy="3254090"/>
          </a:xfrm>
          <a:prstGeom prst="rect">
            <a:avLst/>
          </a:prstGeom>
        </p:spPr>
        <p:txBody>
          <a:bodyPr anchor="ctr">
            <a:normAutofit/>
          </a:bodyPr>
          <a:lstStyle>
            <a:defPPr>
              <a:defRPr lang="zh-CN"/>
            </a:defPPr>
            <a:lvl1pPr marL="0" algn="l" defTabSz="914400" rtl="0" eaLnBrk="1" latinLnBrk="0" hangingPunct="1">
              <a:defRPr sz="1800" kern="1200">
                <a:solidFill>
                  <a:sysClr val="windowText" lastClr="000000"/>
                </a:solidFill>
                <a:latin typeface="Calibri" panose="020F0502020204030204" charset="0"/>
                <a:ea typeface="+mn-ea"/>
                <a:cs typeface="+mn-ea"/>
              </a:defRPr>
            </a:lvl1pPr>
            <a:lvl2pPr marL="457200" algn="l" defTabSz="914400" rtl="0" eaLnBrk="1" latinLnBrk="0" hangingPunct="1">
              <a:defRPr sz="1800" kern="1200">
                <a:solidFill>
                  <a:sysClr val="windowText" lastClr="000000"/>
                </a:solidFill>
                <a:latin typeface="Calibri" panose="020F0502020204030204" charset="0"/>
                <a:ea typeface="+mn-ea"/>
                <a:cs typeface="+mn-ea"/>
              </a:defRPr>
            </a:lvl2pPr>
            <a:lvl3pPr marL="914400" algn="l" defTabSz="914400" rtl="0" eaLnBrk="1" latinLnBrk="0" hangingPunct="1">
              <a:defRPr sz="1800" kern="1200">
                <a:solidFill>
                  <a:sysClr val="windowText" lastClr="000000"/>
                </a:solidFill>
                <a:latin typeface="Calibri" panose="020F0502020204030204" charset="0"/>
                <a:ea typeface="+mn-ea"/>
                <a:cs typeface="+mn-ea"/>
              </a:defRPr>
            </a:lvl3pPr>
            <a:lvl4pPr marL="1371600" algn="l" defTabSz="914400" rtl="0" eaLnBrk="1" latinLnBrk="0" hangingPunct="1">
              <a:defRPr sz="1800" kern="1200">
                <a:solidFill>
                  <a:sysClr val="windowText" lastClr="000000"/>
                </a:solidFill>
                <a:latin typeface="Calibri" panose="020F0502020204030204" charset="0"/>
                <a:ea typeface="+mn-ea"/>
                <a:cs typeface="+mn-ea"/>
              </a:defRPr>
            </a:lvl4pPr>
            <a:lvl5pPr marL="1828800" algn="l" defTabSz="914400" rtl="0" eaLnBrk="1" latinLnBrk="0" hangingPunct="1">
              <a:defRPr sz="1800" kern="1200">
                <a:solidFill>
                  <a:sysClr val="windowText" lastClr="000000"/>
                </a:solidFill>
                <a:latin typeface="Calibri" panose="020F0502020204030204" charset="0"/>
                <a:ea typeface="+mn-ea"/>
                <a:cs typeface="+mn-ea"/>
              </a:defRPr>
            </a:lvl5pPr>
            <a:lvl6pPr marL="2286000" algn="l" defTabSz="914400" rtl="0" eaLnBrk="1" latinLnBrk="0" hangingPunct="1">
              <a:defRPr sz="1800" kern="1200">
                <a:solidFill>
                  <a:sysClr val="windowText" lastClr="000000"/>
                </a:solidFill>
                <a:latin typeface="Calibri" panose="020F0502020204030204" charset="0"/>
                <a:ea typeface="+mn-ea"/>
                <a:cs typeface="+mn-ea"/>
              </a:defRPr>
            </a:lvl6pPr>
            <a:lvl7pPr marL="2743200" algn="l" defTabSz="914400" rtl="0" eaLnBrk="1" latinLnBrk="0" hangingPunct="1">
              <a:defRPr sz="1800" kern="1200">
                <a:solidFill>
                  <a:sysClr val="windowText" lastClr="000000"/>
                </a:solidFill>
                <a:latin typeface="Calibri" panose="020F0502020204030204" charset="0"/>
                <a:ea typeface="+mn-ea"/>
                <a:cs typeface="+mn-ea"/>
              </a:defRPr>
            </a:lvl7pPr>
            <a:lvl8pPr marL="3200400" algn="l" defTabSz="914400" rtl="0" eaLnBrk="1" latinLnBrk="0" hangingPunct="1">
              <a:defRPr sz="1800" kern="1200">
                <a:solidFill>
                  <a:sysClr val="windowText" lastClr="000000"/>
                </a:solidFill>
                <a:latin typeface="Calibri" panose="020F0502020204030204" charset="0"/>
                <a:ea typeface="+mn-ea"/>
                <a:cs typeface="+mn-ea"/>
              </a:defRPr>
            </a:lvl8pPr>
            <a:lvl9pPr marL="3657600" algn="l" defTabSz="914400" rtl="0" eaLnBrk="1" latinLnBrk="0" hangingPunct="1">
              <a:defRPr sz="1800" kern="1200">
                <a:solidFill>
                  <a:sysClr val="windowText" lastClr="000000"/>
                </a:solidFill>
                <a:latin typeface="Calibri" panose="020F0502020204030204" charset="0"/>
                <a:ea typeface="+mn-ea"/>
                <a:cs typeface="+mn-ea"/>
              </a:defRPr>
            </a:lvl9pPr>
          </a:lstStyle>
          <a:p>
            <a:pPr marL="285750" indent="-285750" algn="l">
              <a:lnSpc>
                <a:spcPct val="120000"/>
              </a:lnSpc>
              <a:spcBef>
                <a:spcPts val="0"/>
              </a:spcBef>
              <a:spcAft>
                <a:spcPts val="0"/>
              </a:spcAft>
              <a:buClr>
                <a:srgbClr val="5B9BD5">
                  <a:lumMod val="20000"/>
                  <a:lumOff val="80000"/>
                </a:srgbClr>
              </a:buClr>
              <a:buSzPct val="100000"/>
              <a:buFont typeface="Wingdings" panose="05000000000000000000" pitchFamily="2" charset="2"/>
              <a:buChar char="p"/>
            </a:pPr>
            <a:endParaRPr lang="en-US" altLang="zh-CN" sz="1050" spc="150">
              <a:solidFill>
                <a:sysClr val="windowText" lastClr="000000">
                  <a:lumMod val="75000"/>
                  <a:lumOff val="25000"/>
                </a:sysClr>
              </a:solidFill>
              <a:latin typeface="Arial" panose="020B0604020202020204" pitchFamily="34" charset="0"/>
              <a:ea typeface="微软雅黑" panose="020B0503020204020204" charset="-122"/>
            </a:endParaRPr>
          </a:p>
          <a:p>
            <a:pPr marL="285750" indent="-285750" algn="l">
              <a:lnSpc>
                <a:spcPct val="120000"/>
              </a:lnSpc>
              <a:spcBef>
                <a:spcPts val="0"/>
              </a:spcBef>
              <a:spcAft>
                <a:spcPts val="0"/>
              </a:spcAft>
              <a:buClr>
                <a:srgbClr val="5B9BD5">
                  <a:lumMod val="20000"/>
                  <a:lumOff val="80000"/>
                </a:srgbClr>
              </a:buClr>
              <a:buSzPct val="100000"/>
              <a:buFont typeface="Wingdings" panose="05000000000000000000" pitchFamily="2" charset="2"/>
              <a:buChar char="p"/>
            </a:pPr>
            <a:endParaRPr lang="zh-CN" altLang="en-US" sz="1050" spc="150">
              <a:solidFill>
                <a:sysClr val="windowText" lastClr="000000">
                  <a:lumMod val="75000"/>
                  <a:lumOff val="25000"/>
                </a:sysClr>
              </a:solidFill>
              <a:latin typeface="Arial" panose="020B0604020202020204" pitchFamily="34" charset="0"/>
              <a:ea typeface="微软雅黑" panose="020B0503020204020204" charset="-122"/>
            </a:endParaRPr>
          </a:p>
          <a:p>
            <a:pPr marL="285750" indent="-285750" algn="l">
              <a:lnSpc>
                <a:spcPct val="120000"/>
              </a:lnSpc>
              <a:spcBef>
                <a:spcPts val="0"/>
              </a:spcBef>
              <a:spcAft>
                <a:spcPts val="0"/>
              </a:spcAft>
              <a:buClr>
                <a:srgbClr val="5B9BD5">
                  <a:lumMod val="20000"/>
                  <a:lumOff val="80000"/>
                </a:srgbClr>
              </a:buClr>
              <a:buSzPct val="100000"/>
              <a:buFont typeface="Wingdings" panose="05000000000000000000" pitchFamily="2" charset="2"/>
              <a:buChar char="p"/>
            </a:pPr>
            <a:endParaRPr lang="zh-CN" altLang="en-US" sz="105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10" name="文本框 9"/>
          <p:cNvSpPr txBox="1"/>
          <p:nvPr>
            <p:custDataLst>
              <p:tags r:id="rId5"/>
            </p:custDataLst>
          </p:nvPr>
        </p:nvSpPr>
        <p:spPr>
          <a:xfrm>
            <a:off x="2147570" y="1602740"/>
            <a:ext cx="3548380" cy="3513455"/>
          </a:xfrm>
          <a:prstGeom prst="rect">
            <a:avLst/>
          </a:prstGeom>
          <a:noFill/>
        </p:spPr>
        <p:txBody>
          <a:bodyPr wrap="square" lIns="67627" tIns="35242" rIns="67627" bIns="35242" rtlCol="0" anchor="b">
            <a:normAutofit fontScale="60000"/>
          </a:bodyPr>
          <a:lstStyle/>
          <a:p>
            <a:pPr marL="0" indent="0" algn="l">
              <a:lnSpc>
                <a:spcPct val="120000"/>
              </a:lnSpc>
              <a:spcBef>
                <a:spcPts val="0"/>
              </a:spcBef>
              <a:spcAft>
                <a:spcPts val="0"/>
              </a:spcAft>
              <a:buSzPct val="100000"/>
            </a:pPr>
            <a:r>
              <a:rPr lang="en-US" altLang="zh-CN" sz="3600" b="1" spc="300">
                <a:solidFill>
                  <a:schemeClr val="accent4"/>
                </a:solidFill>
                <a:latin typeface="Arial" panose="020B0604020202020204" pitchFamily="34" charset="0"/>
                <a:ea typeface="微软雅黑" panose="020B0503020204020204" charset="-122"/>
                <a:sym typeface="+mn-ea"/>
              </a:rPr>
              <a:t>2</a:t>
            </a:r>
            <a:r>
              <a:rPr lang="zh-CN" altLang="en-US" sz="3600" b="1" spc="300">
                <a:solidFill>
                  <a:schemeClr val="accent4"/>
                </a:solidFill>
                <a:latin typeface="Arial" panose="020B0604020202020204" pitchFamily="34" charset="0"/>
                <a:ea typeface="微软雅黑" panose="020B0503020204020204" charset="-122"/>
                <a:sym typeface="+mn-ea"/>
              </a:rPr>
              <a:t>、</a:t>
            </a:r>
            <a:r>
              <a:rPr lang="zh-CN" altLang="en-US" sz="3600" spc="150">
                <a:solidFill>
                  <a:schemeClr val="accent4"/>
                </a:solidFill>
                <a:ea typeface="微软雅黑" panose="020B0503020204020204" charset="-122"/>
                <a:sym typeface="+mn-ea"/>
              </a:rPr>
              <a:t>自走履带式全喂入联合收割机：该机型比较适合华中及以南地区的水旱地或水田湿性土壤作业,适用于小麦和水稻作物的收获.可以进行异地收割、跨区作业,但如果进行长距离转移,则需要汽车运输。</a:t>
            </a:r>
            <a:endParaRPr lang="zh-CN" altLang="en-US" sz="3600" b="1" spc="150">
              <a:solidFill>
                <a:schemeClr val="accent4"/>
              </a:solidFill>
              <a:latin typeface="Arial" panose="020B0604020202020204" pitchFamily="34" charset="0"/>
              <a:ea typeface="微软雅黑" panose="020B0503020204020204" charset="-122"/>
              <a:sym typeface="+mn-ea"/>
            </a:endParaRPr>
          </a:p>
        </p:txBody>
      </p:sp>
      <p:cxnSp>
        <p:nvCxnSpPr>
          <p:cNvPr id="14" name="直接连接符 13"/>
          <p:cNvCxnSpPr/>
          <p:nvPr>
            <p:custDataLst>
              <p:tags r:id="rId6"/>
            </p:custDataLst>
          </p:nvPr>
        </p:nvCxnSpPr>
        <p:spPr>
          <a:xfrm>
            <a:off x="5827469" y="2133600"/>
            <a:ext cx="0" cy="2590800"/>
          </a:xfrm>
          <a:prstGeom prst="line">
            <a:avLst/>
          </a:prstGeom>
          <a:ln>
            <a:solidFill>
              <a:sysClr val="window" lastClr="FFFFFF">
                <a:lumMod val="75000"/>
              </a:sysClr>
            </a:solidFill>
            <a:prstDash val="dashDot"/>
          </a:ln>
        </p:spPr>
        <p:style>
          <a:lnRef idx="1">
            <a:srgbClr val="5B9BD5"/>
          </a:lnRef>
          <a:fillRef idx="0">
            <a:srgbClr val="5B9BD5"/>
          </a:fillRef>
          <a:effectRef idx="0">
            <a:srgbClr val="5B9BD5"/>
          </a:effectRef>
          <a:fontRef idx="minor">
            <a:sysClr val="windowText" lastClr="000000"/>
          </a:fontRef>
        </p:style>
      </p:cxnSp>
      <p:sp>
        <p:nvSpPr>
          <p:cNvPr id="15" name="矩形 14"/>
          <p:cNvSpPr/>
          <p:nvPr>
            <p:custDataLst>
              <p:tags r:id="rId7"/>
            </p:custDataLst>
          </p:nvPr>
        </p:nvSpPr>
        <p:spPr>
          <a:xfrm>
            <a:off x="2115350" y="1508171"/>
            <a:ext cx="239356" cy="239356"/>
          </a:xfrm>
          <a:prstGeom prst="rect">
            <a:avLst/>
          </a:prstGeom>
          <a:noFill/>
          <a:ln w="76200">
            <a:solidFill>
              <a:srgbClr val="5B9BD5">
                <a:lumMod val="20000"/>
                <a:lumOff val="8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16" name="矩形 15"/>
          <p:cNvSpPr/>
          <p:nvPr>
            <p:custDataLst>
              <p:tags r:id="rId8"/>
            </p:custDataLst>
          </p:nvPr>
        </p:nvSpPr>
        <p:spPr>
          <a:xfrm>
            <a:off x="9834578" y="5115581"/>
            <a:ext cx="239356" cy="239356"/>
          </a:xfrm>
          <a:prstGeom prst="rect">
            <a:avLst/>
          </a:prstGeom>
          <a:noFill/>
          <a:ln w="76200">
            <a:solidFill>
              <a:srgbClr val="5B9BD5">
                <a:lumMod val="60000"/>
                <a:lumOff val="4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pic>
        <p:nvPicPr>
          <p:cNvPr id="2" name="图片 1"/>
          <p:cNvPicPr>
            <a:picLocks noChangeAspect="1"/>
          </p:cNvPicPr>
          <p:nvPr/>
        </p:nvPicPr>
        <p:blipFill>
          <a:blip r:embed="rId9"/>
          <a:stretch>
            <a:fillRect/>
          </a:stretch>
        </p:blipFill>
        <p:spPr>
          <a:xfrm>
            <a:off x="6311900" y="1747520"/>
            <a:ext cx="3455035" cy="2608580"/>
          </a:xfrm>
          <a:prstGeom prst="rect">
            <a:avLst/>
          </a:prstGeom>
        </p:spPr>
      </p:pic>
      <p:sp>
        <p:nvSpPr>
          <p:cNvPr id="3" name="矩形 2"/>
          <p:cNvSpPr/>
          <p:nvPr>
            <p:custDataLst>
              <p:tags r:id="rId10"/>
            </p:custDataLst>
          </p:nvPr>
        </p:nvSpPr>
        <p:spPr>
          <a:xfrm>
            <a:off x="5908040" y="4883785"/>
            <a:ext cx="4079240" cy="471170"/>
          </a:xfrm>
          <a:prstGeom prst="rect">
            <a:avLst/>
          </a:prstGeom>
          <a:solidFill>
            <a:srgbClr val="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r>
              <a:rPr lang="en-US" altLang="zh-CN" sz="1350">
                <a:solidFill>
                  <a:schemeClr val="accent4"/>
                </a:solidFill>
                <a:latin typeface="Arial" panose="020B0604020202020204" pitchFamily="34" charset="0"/>
                <a:ea typeface="微软雅黑" panose="020B0503020204020204" charset="-122"/>
                <a:sym typeface="Arial" panose="020B0604020202020204" pitchFamily="34" charset="0"/>
              </a:rPr>
              <a:t>中联谷王4LZT-</a:t>
            </a:r>
            <a:r>
              <a:rPr lang="en-US" altLang="zh-CN" sz="1350">
                <a:latin typeface="Arial" panose="020B0604020202020204" pitchFamily="34" charset="0"/>
                <a:ea typeface="微软雅黑" panose="020B0503020204020204" charset="-122"/>
                <a:sym typeface="Arial" panose="020B0604020202020204" pitchFamily="34" charset="0"/>
              </a:rPr>
              <a:t> </a:t>
            </a:r>
            <a:r>
              <a:rPr lang="zh-CN" altLang="en-US" sz="1350">
                <a:solidFill>
                  <a:schemeClr val="accent3"/>
                </a:solidFill>
                <a:latin typeface="Arial" panose="020B0604020202020204" pitchFamily="34" charset="0"/>
                <a:ea typeface="微软雅黑" panose="020B0503020204020204" charset="-122"/>
                <a:sym typeface="Arial" panose="020B0604020202020204" pitchFamily="34" charset="0"/>
              </a:rPr>
              <a:t>6.0ZB履带式全喂入谷物联合收割机</a:t>
            </a:r>
            <a:endParaRPr lang="zh-CN" altLang="en-US" sz="1350">
              <a:solidFill>
                <a:schemeClr val="accent4"/>
              </a:solidFill>
              <a:latin typeface="Arial" panose="020B0604020202020204" pitchFamily="34" charset="0"/>
              <a:ea typeface="微软雅黑" panose="020B0503020204020204" charset="-122"/>
              <a:sym typeface="Arial" panose="020B0604020202020204" pitchFamily="34" charset="0"/>
            </a:endParaRPr>
          </a:p>
        </p:txBody>
      </p:sp>
    </p:spTree>
    <p:custDataLst>
      <p:tags r:id="rId1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任意多边形: 形状 11"/>
          <p:cNvSpPr/>
          <p:nvPr>
            <p:custDataLst>
              <p:tags r:id="rId1"/>
            </p:custDataLst>
          </p:nvPr>
        </p:nvSpPr>
        <p:spPr>
          <a:xfrm rot="10800000">
            <a:off x="5506184" y="1283676"/>
            <a:ext cx="4808035" cy="4290647"/>
          </a:xfrm>
          <a:custGeom>
            <a:avLst/>
            <a:gdLst>
              <a:gd name="connsiteX0" fmla="*/ 0 w 6410713"/>
              <a:gd name="connsiteY0" fmla="*/ 0 h 5720862"/>
              <a:gd name="connsiteX1" fmla="*/ 6410713 w 6410713"/>
              <a:gd name="connsiteY1" fmla="*/ 0 h 5720862"/>
              <a:gd name="connsiteX2" fmla="*/ 4877813 w 6410713"/>
              <a:gd name="connsiteY2" fmla="*/ 5720862 h 5720862"/>
              <a:gd name="connsiteX3" fmla="*/ 0 w 6410713"/>
              <a:gd name="connsiteY3" fmla="*/ 5720862 h 5720862"/>
            </a:gdLst>
            <a:ahLst/>
            <a:cxnLst>
              <a:cxn ang="0">
                <a:pos x="connsiteX0" y="connsiteY0"/>
              </a:cxn>
              <a:cxn ang="0">
                <a:pos x="connsiteX1" y="connsiteY1"/>
              </a:cxn>
              <a:cxn ang="0">
                <a:pos x="connsiteX2" y="connsiteY2"/>
              </a:cxn>
              <a:cxn ang="0">
                <a:pos x="connsiteX3" y="connsiteY3"/>
              </a:cxn>
            </a:cxnLst>
            <a:rect l="l" t="t" r="r" b="b"/>
            <a:pathLst>
              <a:path w="6410713" h="5720862">
                <a:moveTo>
                  <a:pt x="0" y="0"/>
                </a:moveTo>
                <a:lnTo>
                  <a:pt x="6410713" y="0"/>
                </a:lnTo>
                <a:lnTo>
                  <a:pt x="4877813" y="5720862"/>
                </a:lnTo>
                <a:lnTo>
                  <a:pt x="0" y="5720862"/>
                </a:lnTo>
                <a:close/>
              </a:path>
            </a:pathLst>
          </a:custGeom>
          <a:solidFill>
            <a:srgbClr val="5B9BD5">
              <a:lumMod val="20000"/>
              <a:lumOff val="8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11" name="任意多边形: 形状 10"/>
          <p:cNvSpPr/>
          <p:nvPr>
            <p:custDataLst>
              <p:tags r:id="rId2"/>
            </p:custDataLst>
          </p:nvPr>
        </p:nvSpPr>
        <p:spPr>
          <a:xfrm>
            <a:off x="1885951" y="1283676"/>
            <a:ext cx="4808035" cy="4290647"/>
          </a:xfrm>
          <a:custGeom>
            <a:avLst/>
            <a:gdLst>
              <a:gd name="connsiteX0" fmla="*/ 0 w 6410713"/>
              <a:gd name="connsiteY0" fmla="*/ 0 h 5720862"/>
              <a:gd name="connsiteX1" fmla="*/ 6410713 w 6410713"/>
              <a:gd name="connsiteY1" fmla="*/ 0 h 5720862"/>
              <a:gd name="connsiteX2" fmla="*/ 4877813 w 6410713"/>
              <a:gd name="connsiteY2" fmla="*/ 5720862 h 5720862"/>
              <a:gd name="connsiteX3" fmla="*/ 0 w 6410713"/>
              <a:gd name="connsiteY3" fmla="*/ 5720862 h 5720862"/>
            </a:gdLst>
            <a:ahLst/>
            <a:cxnLst>
              <a:cxn ang="0">
                <a:pos x="connsiteX0" y="connsiteY0"/>
              </a:cxn>
              <a:cxn ang="0">
                <a:pos x="connsiteX1" y="connsiteY1"/>
              </a:cxn>
              <a:cxn ang="0">
                <a:pos x="connsiteX2" y="connsiteY2"/>
              </a:cxn>
              <a:cxn ang="0">
                <a:pos x="connsiteX3" y="connsiteY3"/>
              </a:cxn>
            </a:cxnLst>
            <a:rect l="l" t="t" r="r" b="b"/>
            <a:pathLst>
              <a:path w="6410713" h="5720862">
                <a:moveTo>
                  <a:pt x="0" y="0"/>
                </a:moveTo>
                <a:lnTo>
                  <a:pt x="6410713" y="0"/>
                </a:lnTo>
                <a:lnTo>
                  <a:pt x="4877813" y="5720862"/>
                </a:lnTo>
                <a:lnTo>
                  <a:pt x="0" y="5720862"/>
                </a:lnTo>
                <a:close/>
              </a:path>
            </a:pathLst>
          </a:custGeom>
          <a:solidFill>
            <a:srgbClr val="5B9BD5">
              <a:lumMod val="60000"/>
              <a:lumOff val="40000"/>
            </a:srgbClr>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9" name="矩形 8"/>
          <p:cNvSpPr/>
          <p:nvPr>
            <p:custDataLst>
              <p:tags r:id="rId3"/>
            </p:custDataLst>
          </p:nvPr>
        </p:nvSpPr>
        <p:spPr>
          <a:xfrm>
            <a:off x="1966254" y="1375868"/>
            <a:ext cx="8259491" cy="4106262"/>
          </a:xfrm>
          <a:prstGeom prst="rect">
            <a:avLst/>
          </a:prstGeom>
          <a:solidFill>
            <a:srgbClr val="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7" name="矩形 6"/>
          <p:cNvSpPr/>
          <p:nvPr>
            <p:custDataLst>
              <p:tags r:id="rId4"/>
            </p:custDataLst>
          </p:nvPr>
        </p:nvSpPr>
        <p:spPr>
          <a:xfrm>
            <a:off x="6258844" y="1801955"/>
            <a:ext cx="3597254" cy="3254090"/>
          </a:xfrm>
          <a:prstGeom prst="rect">
            <a:avLst/>
          </a:prstGeom>
        </p:spPr>
        <p:txBody>
          <a:bodyPr anchor="ctr">
            <a:normAutofit/>
          </a:bodyPr>
          <a:lstStyle>
            <a:defPPr>
              <a:defRPr lang="zh-CN"/>
            </a:defPPr>
            <a:lvl1pPr marL="0" algn="l" defTabSz="914400" rtl="0" eaLnBrk="1" latinLnBrk="0" hangingPunct="1">
              <a:defRPr sz="1800" kern="1200">
                <a:solidFill>
                  <a:sysClr val="windowText" lastClr="000000"/>
                </a:solidFill>
                <a:latin typeface="Calibri" panose="020F0502020204030204" charset="0"/>
                <a:ea typeface="+mn-ea"/>
                <a:cs typeface="+mn-ea"/>
              </a:defRPr>
            </a:lvl1pPr>
            <a:lvl2pPr marL="457200" algn="l" defTabSz="914400" rtl="0" eaLnBrk="1" latinLnBrk="0" hangingPunct="1">
              <a:defRPr sz="1800" kern="1200">
                <a:solidFill>
                  <a:sysClr val="windowText" lastClr="000000"/>
                </a:solidFill>
                <a:latin typeface="Calibri" panose="020F0502020204030204" charset="0"/>
                <a:ea typeface="+mn-ea"/>
                <a:cs typeface="+mn-ea"/>
              </a:defRPr>
            </a:lvl2pPr>
            <a:lvl3pPr marL="914400" algn="l" defTabSz="914400" rtl="0" eaLnBrk="1" latinLnBrk="0" hangingPunct="1">
              <a:defRPr sz="1800" kern="1200">
                <a:solidFill>
                  <a:sysClr val="windowText" lastClr="000000"/>
                </a:solidFill>
                <a:latin typeface="Calibri" panose="020F0502020204030204" charset="0"/>
                <a:ea typeface="+mn-ea"/>
                <a:cs typeface="+mn-ea"/>
              </a:defRPr>
            </a:lvl3pPr>
            <a:lvl4pPr marL="1371600" algn="l" defTabSz="914400" rtl="0" eaLnBrk="1" latinLnBrk="0" hangingPunct="1">
              <a:defRPr sz="1800" kern="1200">
                <a:solidFill>
                  <a:sysClr val="windowText" lastClr="000000"/>
                </a:solidFill>
                <a:latin typeface="Calibri" panose="020F0502020204030204" charset="0"/>
                <a:ea typeface="+mn-ea"/>
                <a:cs typeface="+mn-ea"/>
              </a:defRPr>
            </a:lvl4pPr>
            <a:lvl5pPr marL="1828800" algn="l" defTabSz="914400" rtl="0" eaLnBrk="1" latinLnBrk="0" hangingPunct="1">
              <a:defRPr sz="1800" kern="1200">
                <a:solidFill>
                  <a:sysClr val="windowText" lastClr="000000"/>
                </a:solidFill>
                <a:latin typeface="Calibri" panose="020F0502020204030204" charset="0"/>
                <a:ea typeface="+mn-ea"/>
                <a:cs typeface="+mn-ea"/>
              </a:defRPr>
            </a:lvl5pPr>
            <a:lvl6pPr marL="2286000" algn="l" defTabSz="914400" rtl="0" eaLnBrk="1" latinLnBrk="0" hangingPunct="1">
              <a:defRPr sz="1800" kern="1200">
                <a:solidFill>
                  <a:sysClr val="windowText" lastClr="000000"/>
                </a:solidFill>
                <a:latin typeface="Calibri" panose="020F0502020204030204" charset="0"/>
                <a:ea typeface="+mn-ea"/>
                <a:cs typeface="+mn-ea"/>
              </a:defRPr>
            </a:lvl6pPr>
            <a:lvl7pPr marL="2743200" algn="l" defTabSz="914400" rtl="0" eaLnBrk="1" latinLnBrk="0" hangingPunct="1">
              <a:defRPr sz="1800" kern="1200">
                <a:solidFill>
                  <a:sysClr val="windowText" lastClr="000000"/>
                </a:solidFill>
                <a:latin typeface="Calibri" panose="020F0502020204030204" charset="0"/>
                <a:ea typeface="+mn-ea"/>
                <a:cs typeface="+mn-ea"/>
              </a:defRPr>
            </a:lvl7pPr>
            <a:lvl8pPr marL="3200400" algn="l" defTabSz="914400" rtl="0" eaLnBrk="1" latinLnBrk="0" hangingPunct="1">
              <a:defRPr sz="1800" kern="1200">
                <a:solidFill>
                  <a:sysClr val="windowText" lastClr="000000"/>
                </a:solidFill>
                <a:latin typeface="Calibri" panose="020F0502020204030204" charset="0"/>
                <a:ea typeface="+mn-ea"/>
                <a:cs typeface="+mn-ea"/>
              </a:defRPr>
            </a:lvl8pPr>
            <a:lvl9pPr marL="3657600" algn="l" defTabSz="914400" rtl="0" eaLnBrk="1" latinLnBrk="0" hangingPunct="1">
              <a:defRPr sz="1800" kern="1200">
                <a:solidFill>
                  <a:sysClr val="windowText" lastClr="000000"/>
                </a:solidFill>
                <a:latin typeface="Calibri" panose="020F0502020204030204" charset="0"/>
                <a:ea typeface="+mn-ea"/>
                <a:cs typeface="+mn-ea"/>
              </a:defRPr>
            </a:lvl9pPr>
          </a:lstStyle>
          <a:p>
            <a:pPr marL="285750" indent="-285750" algn="l">
              <a:lnSpc>
                <a:spcPct val="120000"/>
              </a:lnSpc>
              <a:spcBef>
                <a:spcPts val="0"/>
              </a:spcBef>
              <a:spcAft>
                <a:spcPts val="0"/>
              </a:spcAft>
              <a:buClr>
                <a:srgbClr val="5B9BD5">
                  <a:lumMod val="20000"/>
                  <a:lumOff val="80000"/>
                </a:srgbClr>
              </a:buClr>
              <a:buSzPct val="100000"/>
              <a:buFont typeface="Wingdings" panose="05000000000000000000" pitchFamily="2" charset="2"/>
              <a:buChar char="p"/>
            </a:pPr>
            <a:endParaRPr lang="en-US" altLang="zh-CN" sz="1050" spc="150">
              <a:solidFill>
                <a:sysClr val="windowText" lastClr="000000">
                  <a:lumMod val="75000"/>
                  <a:lumOff val="25000"/>
                </a:sysClr>
              </a:solidFill>
              <a:latin typeface="Arial" panose="020B0604020202020204" pitchFamily="34" charset="0"/>
              <a:ea typeface="微软雅黑" panose="020B0503020204020204" charset="-122"/>
            </a:endParaRPr>
          </a:p>
          <a:p>
            <a:pPr marL="285750" indent="-285750" algn="l">
              <a:lnSpc>
                <a:spcPct val="120000"/>
              </a:lnSpc>
              <a:spcBef>
                <a:spcPts val="0"/>
              </a:spcBef>
              <a:spcAft>
                <a:spcPts val="0"/>
              </a:spcAft>
              <a:buClr>
                <a:srgbClr val="5B9BD5">
                  <a:lumMod val="20000"/>
                  <a:lumOff val="80000"/>
                </a:srgbClr>
              </a:buClr>
              <a:buSzPct val="100000"/>
              <a:buFont typeface="Wingdings" panose="05000000000000000000" pitchFamily="2" charset="2"/>
              <a:buChar char="p"/>
            </a:pPr>
            <a:endParaRPr lang="zh-CN" altLang="en-US" sz="1050" spc="150">
              <a:solidFill>
                <a:sysClr val="windowText" lastClr="000000">
                  <a:lumMod val="75000"/>
                  <a:lumOff val="25000"/>
                </a:sysClr>
              </a:solidFill>
              <a:latin typeface="Arial" panose="020B0604020202020204" pitchFamily="34" charset="0"/>
              <a:ea typeface="微软雅黑" panose="020B0503020204020204" charset="-122"/>
            </a:endParaRPr>
          </a:p>
          <a:p>
            <a:pPr marL="285750" indent="-285750" algn="l">
              <a:lnSpc>
                <a:spcPct val="120000"/>
              </a:lnSpc>
              <a:spcBef>
                <a:spcPts val="0"/>
              </a:spcBef>
              <a:spcAft>
                <a:spcPts val="0"/>
              </a:spcAft>
              <a:buClr>
                <a:srgbClr val="5B9BD5">
                  <a:lumMod val="20000"/>
                  <a:lumOff val="80000"/>
                </a:srgbClr>
              </a:buClr>
              <a:buSzPct val="100000"/>
              <a:buFont typeface="Wingdings" panose="05000000000000000000" pitchFamily="2" charset="2"/>
              <a:buChar char="p"/>
            </a:pPr>
            <a:endParaRPr lang="zh-CN" altLang="en-US" sz="1050" spc="150">
              <a:solidFill>
                <a:sysClr val="windowText" lastClr="000000">
                  <a:lumMod val="75000"/>
                  <a:lumOff val="25000"/>
                </a:sysClr>
              </a:solidFill>
              <a:latin typeface="Arial" panose="020B0604020202020204" pitchFamily="34" charset="0"/>
              <a:ea typeface="微软雅黑" panose="020B0503020204020204" charset="-122"/>
            </a:endParaRPr>
          </a:p>
        </p:txBody>
      </p:sp>
      <p:sp>
        <p:nvSpPr>
          <p:cNvPr id="10" name="文本框 9"/>
          <p:cNvSpPr txBox="1"/>
          <p:nvPr>
            <p:custDataLst>
              <p:tags r:id="rId5"/>
            </p:custDataLst>
          </p:nvPr>
        </p:nvSpPr>
        <p:spPr>
          <a:xfrm>
            <a:off x="2147570" y="1602740"/>
            <a:ext cx="3548380" cy="3513455"/>
          </a:xfrm>
          <a:prstGeom prst="rect">
            <a:avLst/>
          </a:prstGeom>
          <a:noFill/>
        </p:spPr>
        <p:txBody>
          <a:bodyPr wrap="square" lIns="67627" tIns="35242" rIns="67627" bIns="35242" rtlCol="0" anchor="b">
            <a:normAutofit fontScale="50000"/>
          </a:bodyPr>
          <a:lstStyle/>
          <a:p>
            <a:pPr marL="0" indent="0" algn="l">
              <a:lnSpc>
                <a:spcPct val="120000"/>
              </a:lnSpc>
              <a:spcBef>
                <a:spcPts val="0"/>
              </a:spcBef>
              <a:spcAft>
                <a:spcPts val="0"/>
              </a:spcAft>
              <a:buSzPct val="100000"/>
            </a:pPr>
            <a:r>
              <a:rPr lang="en-US" altLang="zh-CN" sz="3600" b="1" spc="300">
                <a:solidFill>
                  <a:schemeClr val="accent4"/>
                </a:solidFill>
                <a:latin typeface="Arial" panose="020B0604020202020204" pitchFamily="34" charset="0"/>
                <a:ea typeface="微软雅黑" panose="020B0503020204020204" charset="-122"/>
                <a:sym typeface="+mn-ea"/>
              </a:rPr>
              <a:t>3</a:t>
            </a:r>
            <a:r>
              <a:rPr lang="zh-CN" altLang="en-US" sz="3600" b="1" spc="300">
                <a:solidFill>
                  <a:schemeClr val="accent4"/>
                </a:solidFill>
                <a:latin typeface="Arial" panose="020B0604020202020204" pitchFamily="34" charset="0"/>
                <a:ea typeface="微软雅黑" panose="020B0503020204020204" charset="-122"/>
                <a:sym typeface="+mn-ea"/>
              </a:rPr>
              <a:t>、</a:t>
            </a:r>
            <a:r>
              <a:rPr lang="zh-CN" altLang="en-US" sz="3600" spc="150">
                <a:solidFill>
                  <a:schemeClr val="accent4"/>
                </a:solidFill>
                <a:ea typeface="微软雅黑" panose="020B0503020204020204" charset="-122"/>
                <a:sym typeface="+mn-ea"/>
              </a:rPr>
              <a:t>自走履带式半喂入联合收割机：此机型主要适用于水稻收获,可兼收小麦。是中小型联合收割机中复杂系数最高的产品,价格也最高。与其他机型相比,收获后的粮食清洁度较高,并能适应深泥脚、倒伏严重的收割条件,同时还能保证收割后的茎杆完整。</a:t>
            </a:r>
            <a:endParaRPr lang="zh-CN" altLang="en-US" sz="3600" spc="150">
              <a:solidFill>
                <a:schemeClr val="accent4"/>
              </a:solidFill>
              <a:ea typeface="微软雅黑" panose="020B0503020204020204" charset="-122"/>
              <a:sym typeface="+mn-ea"/>
            </a:endParaRPr>
          </a:p>
        </p:txBody>
      </p:sp>
      <p:cxnSp>
        <p:nvCxnSpPr>
          <p:cNvPr id="14" name="直接连接符 13"/>
          <p:cNvCxnSpPr/>
          <p:nvPr>
            <p:custDataLst>
              <p:tags r:id="rId6"/>
            </p:custDataLst>
          </p:nvPr>
        </p:nvCxnSpPr>
        <p:spPr>
          <a:xfrm>
            <a:off x="5827469" y="2133600"/>
            <a:ext cx="0" cy="2590800"/>
          </a:xfrm>
          <a:prstGeom prst="line">
            <a:avLst/>
          </a:prstGeom>
          <a:ln>
            <a:solidFill>
              <a:sysClr val="window" lastClr="FFFFFF">
                <a:lumMod val="75000"/>
              </a:sysClr>
            </a:solidFill>
            <a:prstDash val="dashDot"/>
          </a:ln>
        </p:spPr>
        <p:style>
          <a:lnRef idx="1">
            <a:srgbClr val="5B9BD5"/>
          </a:lnRef>
          <a:fillRef idx="0">
            <a:srgbClr val="5B9BD5"/>
          </a:fillRef>
          <a:effectRef idx="0">
            <a:srgbClr val="5B9BD5"/>
          </a:effectRef>
          <a:fontRef idx="minor">
            <a:sysClr val="windowText" lastClr="000000"/>
          </a:fontRef>
        </p:style>
      </p:cxnSp>
      <p:sp>
        <p:nvSpPr>
          <p:cNvPr id="15" name="矩形 14"/>
          <p:cNvSpPr/>
          <p:nvPr>
            <p:custDataLst>
              <p:tags r:id="rId7"/>
            </p:custDataLst>
          </p:nvPr>
        </p:nvSpPr>
        <p:spPr>
          <a:xfrm>
            <a:off x="2115350" y="1508171"/>
            <a:ext cx="239356" cy="239356"/>
          </a:xfrm>
          <a:prstGeom prst="rect">
            <a:avLst/>
          </a:prstGeom>
          <a:noFill/>
          <a:ln w="76200">
            <a:solidFill>
              <a:srgbClr val="5B9BD5">
                <a:lumMod val="20000"/>
                <a:lumOff val="8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16" name="矩形 15"/>
          <p:cNvSpPr/>
          <p:nvPr>
            <p:custDataLst>
              <p:tags r:id="rId8"/>
            </p:custDataLst>
          </p:nvPr>
        </p:nvSpPr>
        <p:spPr>
          <a:xfrm>
            <a:off x="9834578" y="5115581"/>
            <a:ext cx="239356" cy="239356"/>
          </a:xfrm>
          <a:prstGeom prst="rect">
            <a:avLst/>
          </a:prstGeom>
          <a:noFill/>
          <a:ln w="76200">
            <a:solidFill>
              <a:srgbClr val="5B9BD5">
                <a:lumMod val="60000"/>
                <a:lumOff val="40000"/>
              </a:srgbClr>
            </a:solid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pic>
        <p:nvPicPr>
          <p:cNvPr id="2" name="图片 1"/>
          <p:cNvPicPr>
            <a:picLocks noChangeAspect="1"/>
          </p:cNvPicPr>
          <p:nvPr/>
        </p:nvPicPr>
        <p:blipFill>
          <a:blip r:embed="rId9"/>
          <a:stretch>
            <a:fillRect/>
          </a:stretch>
        </p:blipFill>
        <p:spPr>
          <a:xfrm>
            <a:off x="6240145" y="1340485"/>
            <a:ext cx="3337560" cy="3322320"/>
          </a:xfrm>
          <a:prstGeom prst="rect">
            <a:avLst/>
          </a:prstGeom>
        </p:spPr>
      </p:pic>
      <p:sp>
        <p:nvSpPr>
          <p:cNvPr id="3" name="矩形 2"/>
          <p:cNvSpPr/>
          <p:nvPr>
            <p:custDataLst>
              <p:tags r:id="rId10"/>
            </p:custDataLst>
          </p:nvPr>
        </p:nvSpPr>
        <p:spPr>
          <a:xfrm>
            <a:off x="5908040" y="4883785"/>
            <a:ext cx="4079240" cy="471170"/>
          </a:xfrm>
          <a:prstGeom prst="rect">
            <a:avLst/>
          </a:prstGeom>
          <a:solidFill>
            <a:srgbClr val="FFFFFF"/>
          </a:solidFill>
          <a:ln>
            <a:noFill/>
          </a:ln>
        </p:spPr>
        <p:style>
          <a:lnRef idx="2">
            <a:srgbClr val="5B9BD5">
              <a:shade val="50000"/>
            </a:srgbClr>
          </a:lnRef>
          <a:fillRef idx="1">
            <a:srgbClr val="5B9BD5"/>
          </a:fillRef>
          <a:effectRef idx="0">
            <a:srgbClr val="5B9BD5"/>
          </a:effectRef>
          <a:fontRef idx="minor">
            <a:sysClr val="window" lastClr="FFFFFF"/>
          </a:fontRef>
        </p:style>
        <p:txBody>
          <a:bodyPr rtlCol="0" anchor="ctr"/>
          <a:p>
            <a:pPr algn="ctr">
              <a:lnSpc>
                <a:spcPct val="120000"/>
              </a:lnSpc>
            </a:pPr>
            <a:r>
              <a:rPr sz="1350">
                <a:solidFill>
                  <a:schemeClr val="accent4"/>
                </a:solidFill>
                <a:latin typeface="Arial" panose="020B0604020202020204" pitchFamily="34" charset="0"/>
                <a:ea typeface="微软雅黑" panose="020B0503020204020204" charset="-122"/>
                <a:sym typeface="Arial" panose="020B0604020202020204" pitchFamily="34" charset="0"/>
              </a:rPr>
              <a:t>沃得4LB-200(G4)履带自走式半喂入联合收割</a:t>
            </a:r>
            <a:r>
              <a:rPr lang="zh-CN" sz="1350">
                <a:solidFill>
                  <a:schemeClr val="accent4"/>
                </a:solidFill>
                <a:latin typeface="Arial" panose="020B0604020202020204" pitchFamily="34" charset="0"/>
                <a:ea typeface="微软雅黑" panose="020B0503020204020204" charset="-122"/>
                <a:sym typeface="Arial" panose="020B0604020202020204" pitchFamily="34" charset="0"/>
              </a:rPr>
              <a:t>机</a:t>
            </a:r>
            <a:r>
              <a:rPr sz="1350">
                <a:latin typeface="Arial" panose="020B0604020202020204" pitchFamily="34" charset="0"/>
                <a:ea typeface="微软雅黑" panose="020B0503020204020204" charset="-122"/>
                <a:sym typeface="Arial" panose="020B0604020202020204" pitchFamily="34" charset="0"/>
              </a:rPr>
              <a:t>机</a:t>
            </a:r>
            <a:endParaRPr sz="1350">
              <a:latin typeface="Arial" panose="020B0604020202020204" pitchFamily="34" charset="0"/>
              <a:ea typeface="微软雅黑" panose="020B0503020204020204" charset="-122"/>
              <a:sym typeface="Arial" panose="020B0604020202020204" pitchFamily="34" charset="0"/>
            </a:endParaRPr>
          </a:p>
        </p:txBody>
      </p:sp>
    </p:spTree>
    <p:custDataLst>
      <p:tags r:id="rId1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二、种植机械（夏种）</a:t>
            </a:r>
            <a:endParaRPr lang="zh-CN" altLang="en-US"/>
          </a:p>
        </p:txBody>
      </p:sp>
      <p:sp>
        <p:nvSpPr>
          <p:cNvPr id="3" name="内容占位符 2"/>
          <p:cNvSpPr>
            <a:spLocks noGrp="1"/>
          </p:cNvSpPr>
          <p:nvPr>
            <p:ph idx="1"/>
          </p:nvPr>
        </p:nvSpPr>
        <p:spPr>
          <a:xfrm>
            <a:off x="1640205" y="2226310"/>
            <a:ext cx="8770620" cy="3263265"/>
          </a:xfrm>
        </p:spPr>
        <p:txBody>
          <a:bodyPr>
            <a:normAutofit fontScale="90000" lnSpcReduction="20000"/>
          </a:bodyPr>
          <a:p>
            <a:pPr marL="685800" lvl="1" indent="-228600">
              <a:buFont typeface="Arial" panose="020B0604020202020204" pitchFamily="34" charset="0"/>
              <a:buChar char="•"/>
            </a:pPr>
            <a:r>
              <a:rPr lang="zh-CN" altLang="en-US" sz="2400">
                <a:solidFill>
                  <a:schemeClr val="accent4"/>
                </a:solidFill>
              </a:rPr>
              <a:t>播种机 </a:t>
            </a:r>
            <a:endParaRPr lang="zh-CN" altLang="en-US" sz="2400">
              <a:solidFill>
                <a:schemeClr val="accent4"/>
              </a:solidFill>
            </a:endParaRPr>
          </a:p>
          <a:p>
            <a:pPr marL="457200" lvl="1" indent="0">
              <a:buFont typeface="Arial" panose="020B0604020202020204" pitchFamily="34" charset="0"/>
              <a:buNone/>
            </a:pPr>
            <a:r>
              <a:rPr lang="en-US" altLang="zh-CN" sz="2400">
                <a:solidFill>
                  <a:schemeClr val="accent4"/>
                </a:solidFill>
              </a:rPr>
              <a:t>   </a:t>
            </a:r>
            <a:r>
              <a:rPr lang="zh-CN" altLang="en-US" sz="2400">
                <a:solidFill>
                  <a:schemeClr val="accent4"/>
                </a:solidFill>
              </a:rPr>
              <a:t>以作物种子为播种对象的种植机械。</a:t>
            </a:r>
            <a:endParaRPr lang="zh-CN" altLang="en-US" sz="2400">
              <a:solidFill>
                <a:schemeClr val="accent4"/>
              </a:solidFill>
            </a:endParaRPr>
          </a:p>
          <a:p>
            <a:pPr marL="457200" lvl="1" indent="0">
              <a:buFont typeface="Arial" panose="020B0604020202020204" pitchFamily="34" charset="0"/>
              <a:buNone/>
            </a:pPr>
            <a:endParaRPr lang="zh-CN" altLang="en-US" sz="2400">
              <a:solidFill>
                <a:schemeClr val="accent4"/>
              </a:solidFill>
            </a:endParaRPr>
          </a:p>
          <a:p>
            <a:pPr marL="685800" lvl="1" indent="-228600" fontAlgn="auto">
              <a:lnSpc>
                <a:spcPct val="100000"/>
              </a:lnSpc>
              <a:buFont typeface="Arial" panose="020B0604020202020204" pitchFamily="34" charset="0"/>
              <a:buChar char="•"/>
            </a:pPr>
            <a:r>
              <a:rPr lang="zh-CN" altLang="en-US" sz="2200">
                <a:solidFill>
                  <a:schemeClr val="accent4"/>
                </a:solidFill>
              </a:rPr>
              <a:t>播种机按不同的类型和方式，可分为以下几种： </a:t>
            </a:r>
            <a:endParaRPr lang="zh-CN" altLang="en-US" sz="2200">
              <a:solidFill>
                <a:schemeClr val="accent4"/>
              </a:solidFill>
            </a:endParaRPr>
          </a:p>
          <a:p>
            <a:pPr marL="685800" lvl="1" indent="-228600" fontAlgn="auto">
              <a:lnSpc>
                <a:spcPct val="100000"/>
              </a:lnSpc>
              <a:buFont typeface="Arial" panose="020B0604020202020204" pitchFamily="34" charset="0"/>
              <a:buChar char="•"/>
            </a:pPr>
            <a:r>
              <a:rPr lang="zh-CN" altLang="en-US" sz="2200">
                <a:solidFill>
                  <a:schemeClr val="accent4"/>
                </a:solidFill>
              </a:rPr>
              <a:t>（1）根据播种方式，可分为撒播机、条播机、点（穴）播机和精密播种机。 </a:t>
            </a:r>
            <a:endParaRPr lang="zh-CN" altLang="en-US" sz="2200">
              <a:solidFill>
                <a:schemeClr val="accent4"/>
              </a:solidFill>
            </a:endParaRPr>
          </a:p>
          <a:p>
            <a:pPr marL="685800" lvl="1" indent="-228600" fontAlgn="auto">
              <a:lnSpc>
                <a:spcPct val="100000"/>
              </a:lnSpc>
              <a:buFont typeface="Arial" panose="020B0604020202020204" pitchFamily="34" charset="0"/>
              <a:buChar char="•"/>
            </a:pPr>
            <a:r>
              <a:rPr lang="zh-CN" altLang="en-US" sz="2200">
                <a:solidFill>
                  <a:schemeClr val="accent4"/>
                </a:solidFill>
              </a:rPr>
              <a:t>（2）根据作业方式，可分为旋耕播种机、施肥播种机、免耕播种机和铺膜播种机等。 </a:t>
            </a:r>
            <a:endParaRPr lang="zh-CN" altLang="en-US" sz="2200">
              <a:solidFill>
                <a:schemeClr val="accent4"/>
              </a:solidFill>
            </a:endParaRPr>
          </a:p>
          <a:p>
            <a:pPr marL="685800" lvl="1" indent="-228600" fontAlgn="auto">
              <a:lnSpc>
                <a:spcPct val="100000"/>
              </a:lnSpc>
              <a:buFont typeface="Arial" panose="020B0604020202020204" pitchFamily="34" charset="0"/>
              <a:buChar char="•"/>
            </a:pPr>
            <a:r>
              <a:rPr lang="zh-CN" altLang="en-US" sz="2200">
                <a:solidFill>
                  <a:schemeClr val="accent4"/>
                </a:solidFill>
              </a:rPr>
              <a:t>（3）按照与拖拉机的连接方式，可分为牵引式、悬挂式和半悬挂式播种机。 （4）按照排种原理，可分为机械式、气力式、离心式、勺轮式和指夹式等播种机。</a:t>
            </a:r>
            <a:endParaRPr lang="zh-CN" altLang="en-US" sz="2200">
              <a:solidFill>
                <a:schemeClr val="accent4"/>
              </a:solidFill>
            </a:endParaRP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Autofit/>
          </a:bodyPr>
          <a:p>
            <a:r>
              <a:rPr lang="en-US" altLang="zh-CN" sz="2000" spc="300">
                <a:solidFill>
                  <a:schemeClr val="accent3"/>
                </a:solidFill>
                <a:latin typeface="Arial" panose="020B0604020202020204" pitchFamily="34" charset="0"/>
                <a:ea typeface="微软雅黑" panose="020B0503020204020204" charset="-122"/>
                <a:sym typeface="+mn-ea"/>
              </a:rPr>
              <a:t>1</a:t>
            </a:r>
            <a:r>
              <a:rPr lang="zh-CN" altLang="en-US" sz="2000" spc="300">
                <a:solidFill>
                  <a:schemeClr val="accent3"/>
                </a:solidFill>
                <a:latin typeface="Arial" panose="020B0604020202020204" pitchFamily="34" charset="0"/>
                <a:ea typeface="微软雅黑" panose="020B0503020204020204" charset="-122"/>
                <a:sym typeface="+mn-ea"/>
              </a:rPr>
              <a:t>、玉米精量播种机</a:t>
            </a:r>
            <a:br>
              <a:rPr lang="zh-CN" altLang="en-US" sz="2000" spc="300">
                <a:solidFill>
                  <a:schemeClr val="accent3"/>
                </a:solidFill>
                <a:latin typeface="Arial" panose="020B0604020202020204" pitchFamily="34" charset="0"/>
                <a:ea typeface="微软雅黑" panose="020B0503020204020204" charset="-122"/>
                <a:sym typeface="+mn-ea"/>
              </a:rPr>
            </a:br>
            <a:r>
              <a:rPr lang="zh-CN" altLang="en-US" sz="2000" spc="300">
                <a:solidFill>
                  <a:schemeClr val="accent3"/>
                </a:solidFill>
                <a:latin typeface="Arial" panose="020B0604020202020204" pitchFamily="34" charset="0"/>
                <a:ea typeface="微软雅黑" panose="020B0503020204020204" charset="-122"/>
                <a:sym typeface="+mn-ea"/>
              </a:rPr>
              <a:t> </a:t>
            </a:r>
            <a:r>
              <a:rPr lang="en-US" altLang="zh-CN" sz="2000" spc="300">
                <a:solidFill>
                  <a:schemeClr val="accent3"/>
                </a:solidFill>
                <a:latin typeface="Arial" panose="020B0604020202020204" pitchFamily="34" charset="0"/>
                <a:ea typeface="微软雅黑" panose="020B0503020204020204" charset="-122"/>
                <a:sym typeface="+mn-ea"/>
              </a:rPr>
              <a:t>  </a:t>
            </a:r>
            <a:br>
              <a:rPr lang="en-US" altLang="zh-CN" sz="2000" spc="300">
                <a:solidFill>
                  <a:schemeClr val="accent3"/>
                </a:solidFill>
                <a:latin typeface="Arial" panose="020B0604020202020204" pitchFamily="34" charset="0"/>
                <a:ea typeface="微软雅黑" panose="020B0503020204020204" charset="-122"/>
                <a:sym typeface="+mn-ea"/>
              </a:rPr>
            </a:br>
            <a:r>
              <a:rPr lang="en-US" altLang="zh-CN" sz="2000" spc="300">
                <a:solidFill>
                  <a:schemeClr val="accent3"/>
                </a:solidFill>
                <a:latin typeface="Arial" panose="020B0604020202020204" pitchFamily="34" charset="0"/>
                <a:ea typeface="微软雅黑" panose="020B0503020204020204" charset="-122"/>
                <a:sym typeface="+mn-ea"/>
              </a:rPr>
              <a:t>    能实现玉米精量（</a:t>
            </a:r>
            <a:r>
              <a:rPr lang="zh-CN" altLang="en-US" sz="2000" spc="300">
                <a:solidFill>
                  <a:schemeClr val="accent3"/>
                </a:solidFill>
                <a:latin typeface="Arial" panose="020B0604020202020204" pitchFamily="34" charset="0"/>
                <a:ea typeface="微软雅黑" panose="020B0503020204020204" charset="-122"/>
                <a:sym typeface="+mn-ea"/>
              </a:rPr>
              <a:t>一定</a:t>
            </a:r>
            <a:r>
              <a:rPr lang="en-US" altLang="zh-CN" sz="2000" spc="300">
                <a:solidFill>
                  <a:schemeClr val="accent3"/>
                </a:solidFill>
                <a:latin typeface="Arial" panose="020B0604020202020204" pitchFamily="34" charset="0"/>
                <a:ea typeface="微软雅黑" panose="020B0503020204020204" charset="-122"/>
                <a:sym typeface="+mn-ea"/>
              </a:rPr>
              <a:t>播量、株距、行距、播深）的播种机</a:t>
            </a:r>
            <a:endParaRPr lang="en-US" altLang="zh-CN" sz="2000" spc="300">
              <a:solidFill>
                <a:schemeClr val="accent3"/>
              </a:solidFill>
              <a:latin typeface="Arial" panose="020B0604020202020204" pitchFamily="34" charset="0"/>
              <a:ea typeface="微软雅黑" panose="020B0503020204020204" charset="-122"/>
              <a:sym typeface="+mn-ea"/>
            </a:endParaRPr>
          </a:p>
        </p:txBody>
      </p:sp>
      <p:sp>
        <p:nvSpPr>
          <p:cNvPr id="17" name="文本框 16"/>
          <p:cNvSpPr txBox="1"/>
          <p:nvPr>
            <p:custDataLst>
              <p:tags r:id="rId1"/>
            </p:custDataLst>
          </p:nvPr>
        </p:nvSpPr>
        <p:spPr>
          <a:xfrm>
            <a:off x="2753995" y="5661025"/>
            <a:ext cx="3672840" cy="563880"/>
          </a:xfrm>
          <a:prstGeom prst="rect">
            <a:avLst/>
          </a:prstGeom>
          <a:noFill/>
        </p:spPr>
        <p:txBody>
          <a:bodyPr wrap="square" rtlCol="0">
            <a:noAutofit/>
          </a:bodyPr>
          <a:p>
            <a:pPr algn="ctr"/>
            <a:r>
              <a:rPr lang="zh-CN" altLang="en-US" sz="1400"/>
              <a:t>2BYF-5(220)玉米精量施肥播种机</a:t>
            </a:r>
            <a:endParaRPr lang="zh-CN" altLang="en-US" sz="1400"/>
          </a:p>
        </p:txBody>
      </p:sp>
      <p:pic>
        <p:nvPicPr>
          <p:cNvPr id="3" name="图片 2"/>
          <p:cNvPicPr>
            <a:picLocks noChangeAspect="1"/>
          </p:cNvPicPr>
          <p:nvPr/>
        </p:nvPicPr>
        <p:blipFill>
          <a:blip r:embed="rId2"/>
          <a:stretch>
            <a:fillRect/>
          </a:stretch>
        </p:blipFill>
        <p:spPr>
          <a:xfrm>
            <a:off x="2783205" y="2277745"/>
            <a:ext cx="3734435" cy="2951480"/>
          </a:xfrm>
          <a:prstGeom prst="rect">
            <a:avLst/>
          </a:prstGeom>
        </p:spPr>
      </p:pic>
      <p:pic>
        <p:nvPicPr>
          <p:cNvPr id="8" name="内容占位符 7"/>
          <p:cNvPicPr>
            <a:picLocks noChangeAspect="1"/>
          </p:cNvPicPr>
          <p:nvPr>
            <p:ph idx="1"/>
          </p:nvPr>
        </p:nvPicPr>
        <p:blipFill>
          <a:blip r:embed="rId3"/>
          <a:stretch>
            <a:fillRect/>
          </a:stretch>
        </p:blipFill>
        <p:spPr>
          <a:xfrm>
            <a:off x="6600190" y="2280285"/>
            <a:ext cx="3627120" cy="2948940"/>
          </a:xfrm>
          <a:prstGeom prst="rect">
            <a:avLst/>
          </a:prstGeom>
        </p:spPr>
      </p:pic>
      <p:sp>
        <p:nvSpPr>
          <p:cNvPr id="9" name="文本框 8"/>
          <p:cNvSpPr txBox="1"/>
          <p:nvPr>
            <p:custDataLst>
              <p:tags r:id="rId4"/>
            </p:custDataLst>
          </p:nvPr>
        </p:nvSpPr>
        <p:spPr>
          <a:xfrm>
            <a:off x="6600190" y="5732780"/>
            <a:ext cx="3672840" cy="563880"/>
          </a:xfrm>
          <a:prstGeom prst="rect">
            <a:avLst/>
          </a:prstGeom>
          <a:noFill/>
        </p:spPr>
        <p:txBody>
          <a:bodyPr wrap="square" rtlCol="0">
            <a:noAutofit/>
          </a:bodyPr>
          <a:p>
            <a:pPr algn="ctr"/>
            <a:endParaRPr lang="zh-CN" altLang="en-US" sz="1400"/>
          </a:p>
          <a:p>
            <a:pPr algn="ctr"/>
            <a:endParaRPr lang="zh-CN" altLang="en-US" sz="1400"/>
          </a:p>
        </p:txBody>
      </p:sp>
      <p:sp>
        <p:nvSpPr>
          <p:cNvPr id="4" name="文本框 3"/>
          <p:cNvSpPr txBox="1"/>
          <p:nvPr>
            <p:custDataLst>
              <p:tags r:id="rId5"/>
            </p:custDataLst>
          </p:nvPr>
        </p:nvSpPr>
        <p:spPr>
          <a:xfrm>
            <a:off x="6527800" y="5699125"/>
            <a:ext cx="3672840" cy="597535"/>
          </a:xfrm>
          <a:prstGeom prst="rect">
            <a:avLst/>
          </a:prstGeom>
          <a:noFill/>
        </p:spPr>
        <p:txBody>
          <a:bodyPr wrap="square" rtlCol="0">
            <a:noAutofit/>
          </a:bodyPr>
          <a:p>
            <a:pPr algn="ctr"/>
            <a:r>
              <a:rPr lang="zh-CN" altLang="en-US" sz="1400"/>
              <a:t>气吸式玉米精量施肥播种机</a:t>
            </a:r>
            <a:endParaRPr lang="zh-CN" altLang="en-US" sz="1400"/>
          </a:p>
        </p:txBody>
      </p:sp>
      <p:sp>
        <p:nvSpPr>
          <p:cNvPr id="5" name="文本框 4"/>
          <p:cNvSpPr txBox="1"/>
          <p:nvPr/>
        </p:nvSpPr>
        <p:spPr>
          <a:xfrm>
            <a:off x="8452485" y="6612255"/>
            <a:ext cx="3048000" cy="368300"/>
          </a:xfrm>
          <a:prstGeom prst="rect">
            <a:avLst/>
          </a:prstGeom>
          <a:noFill/>
        </p:spPr>
        <p:txBody>
          <a:bodyPr wrap="square" rtlCol="0">
            <a:spAutoFit/>
          </a:bodyPr>
          <a:p>
            <a:endParaRPr lang="zh-CN" altLang="en-US"/>
          </a:p>
        </p:txBody>
      </p:sp>
    </p:spTree>
    <p:custDataLst>
      <p:tags r:id="rId6"/>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01.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02.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03.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04.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05.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06.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07.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SUBTYPE" val="h"/>
  <p:tag name="KSO_WM_UNIT_TYPE" val="i"/>
  <p:tag name="KSO_WM_UNIT_INDEX" val="1"/>
  <p:tag name="KSO_WM_UNIT_BK_DARK_LIGHT" val="2"/>
</p:tagLst>
</file>

<file path=ppt/tags/tag108.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09.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1.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2.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3.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4.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5.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6.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SUBTYPE" val="h"/>
  <p:tag name="KSO_WM_UNIT_TYPE" val="i"/>
  <p:tag name="KSO_WM_UNIT_INDEX" val="1"/>
  <p:tag name="KSO_WM_UNIT_BK_DARK_LIGHT" val="2"/>
</p:tagLst>
</file>

<file path=ppt/tags/tag117.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18.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1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21.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22.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77125"/>
</p:tagLst>
</file>

<file path=ppt/tags/tag123.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177125"/>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7.xml><?xml version="1.0" encoding="utf-8"?>
<p:tagLst xmlns:p="http://schemas.openxmlformats.org/presentationml/2006/main">
  <p:tag name="KSO_WM_TAG_VERSION" val="1.0"/>
  <p:tag name="KSO_WM_BEAUTIFY_FLAG" val="#wm#"/>
  <p:tag name="KSO_WM_COMBINE_RELATE_SLIDE_ID" val="background20176458_1"/>
  <p:tag name="KSO_WM_TEMPLATE_CATEGORY" val="custom"/>
  <p:tag name="KSO_WM_TEMPLATE_INDEX" val="20177125"/>
  <p:tag name="KSO_WM_TEMPLATE_SUBCATEGORY" val="0"/>
  <p:tag name="KSO_WM_TEMPLATE_THUMBS_INDEX" val="1、5、6、11、12、19、26、30、31、32、"/>
  <p:tag name="KSO_WM_TEMPLATE_MASTER_TYPE" val="1"/>
  <p:tag name="KSO_WM_TEMPLATE_COLOR_TYPE" val="0"/>
</p:tagLst>
</file>

<file path=ppt/tags/tag128.xml><?xml version="1.0" encoding="utf-8"?>
<p:tagLst xmlns:p="http://schemas.openxmlformats.org/presentationml/2006/main">
  <p:tag name="KSO_WM_TAG_VERSION" val="1.0"/>
  <p:tag name="KSO_WM_BEAUTIFY_FLAG" val="#wm#"/>
  <p:tag name="KSO_WM_UNIT_TYPE" val="a"/>
  <p:tag name="KSO_WM_UNIT_INDEX" val="1"/>
  <p:tag name="KSO_WM_UNIT_LAYERLEVEL" val="1"/>
  <p:tag name="KSO_WM_UNIT_VALUE" val="21"/>
  <p:tag name="KSO_WM_UNIT_ISCONTENTSTITLE" val="0"/>
  <p:tag name="KSO_WM_UNIT_HIGHLIGHT" val="0"/>
  <p:tag name="KSO_WM_UNIT_COMPATIBLE" val="0"/>
  <p:tag name="KSO_WM_UNIT_PRESET_TEXT" val="时钟商务清新简约工作总结汇报通用"/>
  <p:tag name="KSO_WM_TEMPLATE_CATEGORY" val="custom"/>
  <p:tag name="KSO_WM_TEMPLATE_INDEX" val="20177125"/>
  <p:tag name="KSO_WM_UNIT_ID" val="custom20177125_1*a*1"/>
  <p:tag name="KSO_WM_UNIT_ISNUMDGMTITLE" val="0"/>
  <p:tag name="KSO_WM_UNIT_NOCLEAR" val="0"/>
  <p:tag name="KSO_WM_UNIT_DIAGRAM_ISNUMVISUAL" val="0"/>
  <p:tag name="KSO_WM_UNIT_DIAGRAM_ISREFERUNIT" val="0"/>
</p:tagLst>
</file>

<file path=ppt/tags/tag129.xml><?xml version="1.0" encoding="utf-8"?>
<p:tagLst xmlns:p="http://schemas.openxmlformats.org/presentationml/2006/main">
  <p:tag name="KSO_WM_TAG_VERSION" val="1.0"/>
  <p:tag name="KSO_WM_BEAUTIFY_FLAG" val="#wm#"/>
  <p:tag name="KSO_WM_UNIT_TYPE" val="b"/>
  <p:tag name="KSO_WM_UNIT_INDEX" val="1"/>
  <p:tag name="KSO_WM_UNIT_LAYERLEVEL" val="1"/>
  <p:tag name="KSO_WM_UNIT_VALUE" val="16"/>
  <p:tag name="KSO_WM_UNIT_ISCONTENTSTITLE" val="0"/>
  <p:tag name="KSO_WM_UNIT_HIGHLIGHT" val="0"/>
  <p:tag name="KSO_WM_UNIT_COMPATIBLE" val="0"/>
  <p:tag name="KSO_WM_UNIT_PRESET_TEXT_INDEX" val="4"/>
  <p:tag name="KSO_WM_UNIT_PRESET_TEXT_LEN" val="26"/>
  <p:tag name="KSO_WM_TEMPLATE_CATEGORY" val="custom"/>
  <p:tag name="KSO_WM_TEMPLATE_INDEX" val="20177125"/>
  <p:tag name="KSO_WM_UNIT_ID" val="custom20177125_1*b*1"/>
  <p:tag name="KSO_WM_UNIT_ISNUMDGMTITLE" val="0"/>
  <p:tag name="KSO_WM_UNIT_NOCLEAR" val="0"/>
  <p:tag name="KSO_WM_UNIT_DIAGRAM_ISNUMVISUAL" val="0"/>
  <p:tag name="KSO_WM_UNIT_DIAGRAM_ISREFERUNIT" val="0"/>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TAG_VERSION" val="1.0"/>
  <p:tag name="KSO_WM_SLIDE_ITEM_CNT" val="0"/>
  <p:tag name="KSO_WM_SLIDE_LAYOUT" val="a_b"/>
  <p:tag name="KSO_WM_SLIDE_LAYOUT_CNT" val="1_1"/>
  <p:tag name="KSO_WM_SLIDE_TYPE" val="title"/>
  <p:tag name="KSO_WM_BEAUTIFY_FLAG" val="#wm#"/>
  <p:tag name="KSO_WM_COMBINE_RELATE_SLIDE_ID" val="background20176458_1"/>
  <p:tag name="KSO_WM_TEMPLATE_CATEGORY" val="custom"/>
  <p:tag name="KSO_WM_TEMPLATE_INDEX" val="20177125"/>
  <p:tag name="KSO_WM_SLIDE_ID" val="custom20177125_1"/>
  <p:tag name="KSO_WM_SLIDE_INDEX" val="1"/>
  <p:tag name="KSO_WM_TEMPLATE_SUBCATEGORY" val="0"/>
  <p:tag name="KSO_WM_TEMPLATE_THUMBS_INDEX" val="1、5、6、11、12、19、26、30、31、32、"/>
  <p:tag name="KSO_WM_TEMPLATE_MASTER_TYPE" val="1"/>
  <p:tag name="KSO_WM_TEMPLATE_COLOR_TYPE" val="0"/>
</p:tagLst>
</file>

<file path=ppt/tags/tag131.xml><?xml version="1.0" encoding="utf-8"?>
<p:tagLst xmlns:p="http://schemas.openxmlformats.org/presentationml/2006/main">
  <p:tag name="KSO_WM_BEAUTIFY_FLAG" val="#wm#"/>
  <p:tag name="KSO_WM_TEMPLATE_CATEGORY" val="custom"/>
  <p:tag name="KSO_WM_TEMPLATE_INDEX" val="20177125"/>
</p:tagLst>
</file>

<file path=ppt/tags/tag132.xml><?xml version="1.0" encoding="utf-8"?>
<p:tagLst xmlns:p="http://schemas.openxmlformats.org/presentationml/2006/main">
  <p:tag name="KSO_WM_BEAUTIFY_FLAG" val="#wm#"/>
  <p:tag name="KSO_WM_TEMPLATE_CATEGORY" val="custom"/>
  <p:tag name="KSO_WM_TEMPLATE_INDEX" val="20177125"/>
</p:tagLst>
</file>

<file path=ppt/tags/tag133.xml><?xml version="1.0" encoding="utf-8"?>
<p:tagLst xmlns:p="http://schemas.openxmlformats.org/presentationml/2006/main">
  <p:tag name="KSO_WM_UNIT_TABLE_BEAUTIFY" val="smartTable{875e1b2d-c9c8-427a-bf52-3a3eb54f0fe0}"/>
  <p:tag name="TABLE_ENDDRAG_ORIGIN_RECT" val="503*173"/>
  <p:tag name="TABLE_ENDDRAG_RECT" val="108*219*503*173"/>
</p:tagLst>
</file>

<file path=ppt/tags/tag134.xml><?xml version="1.0" encoding="utf-8"?>
<p:tagLst xmlns:p="http://schemas.openxmlformats.org/presentationml/2006/main">
  <p:tag name="KSO_WM_BEAUTIFY_FLAG" val="#wm#"/>
  <p:tag name="KSO_WM_TEMPLATE_CATEGORY" val="custom"/>
  <p:tag name="KSO_WM_TEMPLATE_INDEX" val="20177125"/>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83_1*i*1"/>
  <p:tag name="KSO_WM_TEMPLATE_CATEGORY" val="diagram"/>
  <p:tag name="KSO_WM_TEMPLATE_INDEX" val="20205183"/>
  <p:tag name="KSO_WM_UNIT_LAYERLEVEL" val="1"/>
  <p:tag name="KSO_WM_TAG_VERSION" val="1.0"/>
  <p:tag name="KSO_WM_BEAUTIFY_FLAG" val="#wm#"/>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83_1*i*2"/>
  <p:tag name="KSO_WM_TEMPLATE_CATEGORY" val="diagram"/>
  <p:tag name="KSO_WM_TEMPLATE_INDEX" val="20205183"/>
  <p:tag name="KSO_WM_UNIT_LAYERLEVEL" val="1"/>
  <p:tag name="KSO_WM_TAG_VERSION" val="1.0"/>
  <p:tag name="KSO_WM_BEAUTIFY_FLAG" val="#wm#"/>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83_1*i*3"/>
  <p:tag name="KSO_WM_TEMPLATE_CATEGORY" val="diagram"/>
  <p:tag name="KSO_WM_TEMPLATE_INDEX" val="20205183"/>
  <p:tag name="KSO_WM_UNIT_LAYERLEVEL" val="1"/>
  <p:tag name="KSO_WM_TAG_VERSION" val="1.0"/>
  <p:tag name="KSO_WM_BEAUTIFY_FLAG" val="#wm#"/>
</p:tagLst>
</file>

<file path=ppt/tags/tag138.xml><?xml version="1.0" encoding="utf-8"?>
<p:tagLst xmlns:p="http://schemas.openxmlformats.org/presentationml/2006/main">
  <p:tag name="KSO_WM_UNIT_NOCLEAR" val="0"/>
  <p:tag name="KSO_WM_UNIT_VALUE" val="400"/>
  <p:tag name="KSO_WM_UNIT_HIGHLIGHT" val="0"/>
  <p:tag name="KSO_WM_UNIT_COMPATIBLE" val="0"/>
  <p:tag name="KSO_WM_UNIT_DIAGRAM_ISNUMVISUAL" val="0"/>
  <p:tag name="KSO_WM_UNIT_DIAGRAM_ISREFERUNIT" val="0"/>
  <p:tag name="KSO_WM_UNIT_TYPE" val="f"/>
  <p:tag name="KSO_WM_UNIT_INDEX" val="1"/>
  <p:tag name="KSO_WM_UNIT_ID" val="diagram20205183_1*f*1"/>
  <p:tag name="KSO_WM_TEMPLATE_CATEGORY" val="diagram"/>
  <p:tag name="KSO_WM_TEMPLATE_INDEX" val="20205183"/>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139.xml><?xml version="1.0" encoding="utf-8"?>
<p:tagLst xmlns:p="http://schemas.openxmlformats.org/presentationml/2006/main">
  <p:tag name="KSO_WM_UNIT_TEXT_PART_ID_V2" val="a-4-1"/>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183_1*a*1"/>
  <p:tag name="KSO_WM_TEMPLATE_CATEGORY" val="diagram"/>
  <p:tag name="KSO_WM_TEMPLATE_INDEX" val="20205183"/>
  <p:tag name="KSO_WM_UNIT_LAYERLEVEL" val="1"/>
  <p:tag name="KSO_WM_TAG_VERSION" val="1.0"/>
  <p:tag name="KSO_WM_BEAUTIFY_FLAG" val="#wm#"/>
  <p:tag name="KSO_WM_UNIT_PRESET_TEXT" val="单击此处&#13;添加大标题"/>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83_1*i*4"/>
  <p:tag name="KSO_WM_TEMPLATE_CATEGORY" val="diagram"/>
  <p:tag name="KSO_WM_TEMPLATE_INDEX" val="20205183"/>
  <p:tag name="KSO_WM_UNIT_LAYERLEVEL" val="1"/>
  <p:tag name="KSO_WM_TAG_VERSION" val="1.0"/>
  <p:tag name="KSO_WM_BEAUTIFY_FLAG" val="#w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83_1*i*5"/>
  <p:tag name="KSO_WM_TEMPLATE_CATEGORY" val="diagram"/>
  <p:tag name="KSO_WM_TEMPLATE_INDEX" val="20205183"/>
  <p:tag name="KSO_WM_UNIT_LAYERLEVEL" val="1"/>
  <p:tag name="KSO_WM_TAG_VERSION" val="1.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83_1*i*6"/>
  <p:tag name="KSO_WM_TEMPLATE_CATEGORY" val="diagram"/>
  <p:tag name="KSO_WM_TEMPLATE_INDEX" val="20205183"/>
  <p:tag name="KSO_WM_UNIT_LAYERLEVEL" val="1"/>
  <p:tag name="KSO_WM_TAG_VERSION" val="1.0"/>
  <p:tag name="KSO_WM_BEAUTIFY_FLAG" val="#wm#"/>
</p:tagLst>
</file>

<file path=ppt/tags/tag143.xml><?xml version="1.0" encoding="utf-8"?>
<p:tagLst xmlns:p="http://schemas.openxmlformats.org/presentationml/2006/main">
  <p:tag name="KSO_WM_SLIDE_ID" val="diagram2020518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884*450"/>
  <p:tag name="KSO_WM_SLIDE_POSITION" val="38*44"/>
  <p:tag name="KSO_WM_TAG_VERSION" val="1.0"/>
  <p:tag name="KSO_WM_BEAUTIFY_FLAG" val="#wm#"/>
  <p:tag name="KSO_WM_TEMPLATE_CATEGORY" val="diagram"/>
  <p:tag name="KSO_WM_TEMPLATE_INDEX" val="20205183"/>
  <p:tag name="KSO_WM_SLIDE_LAYOUT" val="a_b_f"/>
  <p:tag name="KSO_WM_SLIDE_LAYOUT_CNT" val="1_1_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83_1*i*1"/>
  <p:tag name="KSO_WM_TEMPLATE_CATEGORY" val="diagram"/>
  <p:tag name="KSO_WM_TEMPLATE_INDEX" val="20205183"/>
  <p:tag name="KSO_WM_UNIT_LAYERLEVEL" val="1"/>
  <p:tag name="KSO_WM_TAG_VERSION" val="1.0"/>
  <p:tag name="KSO_WM_BEAUTIFY_FLAG" val="#wm#"/>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83_1*i*2"/>
  <p:tag name="KSO_WM_TEMPLATE_CATEGORY" val="diagram"/>
  <p:tag name="KSO_WM_TEMPLATE_INDEX" val="20205183"/>
  <p:tag name="KSO_WM_UNIT_LAYERLEVEL" val="1"/>
  <p:tag name="KSO_WM_TAG_VERSION" val="1.0"/>
  <p:tag name="KSO_WM_BEAUTIFY_FLAG" val="#wm#"/>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83_1*i*3"/>
  <p:tag name="KSO_WM_TEMPLATE_CATEGORY" val="diagram"/>
  <p:tag name="KSO_WM_TEMPLATE_INDEX" val="20205183"/>
  <p:tag name="KSO_WM_UNIT_LAYERLEVEL" val="1"/>
  <p:tag name="KSO_WM_TAG_VERSION" val="1.0"/>
  <p:tag name="KSO_WM_BEAUTIFY_FLAG" val="#wm#"/>
</p:tagLst>
</file>

<file path=ppt/tags/tag147.xml><?xml version="1.0" encoding="utf-8"?>
<p:tagLst xmlns:p="http://schemas.openxmlformats.org/presentationml/2006/main">
  <p:tag name="KSO_WM_UNIT_NOCLEAR" val="0"/>
  <p:tag name="KSO_WM_UNIT_VALUE" val="400"/>
  <p:tag name="KSO_WM_UNIT_HIGHLIGHT" val="0"/>
  <p:tag name="KSO_WM_UNIT_COMPATIBLE" val="0"/>
  <p:tag name="KSO_WM_UNIT_DIAGRAM_ISNUMVISUAL" val="0"/>
  <p:tag name="KSO_WM_UNIT_DIAGRAM_ISREFERUNIT" val="0"/>
  <p:tag name="KSO_WM_UNIT_TYPE" val="f"/>
  <p:tag name="KSO_WM_UNIT_INDEX" val="1"/>
  <p:tag name="KSO_WM_UNIT_ID" val="diagram20205183_1*f*1"/>
  <p:tag name="KSO_WM_TEMPLATE_CATEGORY" val="diagram"/>
  <p:tag name="KSO_WM_TEMPLATE_INDEX" val="20205183"/>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148.xml><?xml version="1.0" encoding="utf-8"?>
<p:tagLst xmlns:p="http://schemas.openxmlformats.org/presentationml/2006/main">
  <p:tag name="KSO_WM_UNIT_TEXT_PART_ID_V2" val="a-4-1"/>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183_1*a*1"/>
  <p:tag name="KSO_WM_TEMPLATE_CATEGORY" val="diagram"/>
  <p:tag name="KSO_WM_TEMPLATE_INDEX" val="20205183"/>
  <p:tag name="KSO_WM_UNIT_LAYERLEVEL" val="1"/>
  <p:tag name="KSO_WM_TAG_VERSION" val="1.0"/>
  <p:tag name="KSO_WM_BEAUTIFY_FLAG" val="#wm#"/>
  <p:tag name="KSO_WM_UNIT_PRESET_TEXT" val="单击此处&#13;添加大标题"/>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83_1*i*4"/>
  <p:tag name="KSO_WM_TEMPLATE_CATEGORY" val="diagram"/>
  <p:tag name="KSO_WM_TEMPLATE_INDEX" val="2020518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83_1*i*5"/>
  <p:tag name="KSO_WM_TEMPLATE_CATEGORY" val="diagram"/>
  <p:tag name="KSO_WM_TEMPLATE_INDEX" val="20205183"/>
  <p:tag name="KSO_WM_UNIT_LAYERLEVEL" val="1"/>
  <p:tag name="KSO_WM_TAG_VERSION" val="1.0"/>
  <p:tag name="KSO_WM_BEAUTIFY_FLAG" val="#wm#"/>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83_1*i*6"/>
  <p:tag name="KSO_WM_TEMPLATE_CATEGORY" val="diagram"/>
  <p:tag name="KSO_WM_TEMPLATE_INDEX" val="20205183"/>
  <p:tag name="KSO_WM_UNIT_LAYERLEVEL" val="1"/>
  <p:tag name="KSO_WM_TAG_VERSION" val="1.0"/>
  <p:tag name="KSO_WM_BEAUTIFY_FLAG" val="#wm#"/>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83_1*i*3"/>
  <p:tag name="KSO_WM_TEMPLATE_CATEGORY" val="diagram"/>
  <p:tag name="KSO_WM_TEMPLATE_INDEX" val="20205183"/>
  <p:tag name="KSO_WM_UNIT_LAYERLEVEL" val="1"/>
  <p:tag name="KSO_WM_TAG_VERSION" val="1.0"/>
  <p:tag name="KSO_WM_BEAUTIFY_FLAG" val=""/>
</p:tagLst>
</file>

<file path=ppt/tags/tag153.xml><?xml version="1.0" encoding="utf-8"?>
<p:tagLst xmlns:p="http://schemas.openxmlformats.org/presentationml/2006/main">
  <p:tag name="KSO_WM_SLIDE_ID" val="diagram2020518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884*450"/>
  <p:tag name="KSO_WM_SLIDE_POSITION" val="38*44"/>
  <p:tag name="KSO_WM_TAG_VERSION" val="1.0"/>
  <p:tag name="KSO_WM_BEAUTIFY_FLAG" val="#wm#"/>
  <p:tag name="KSO_WM_TEMPLATE_CATEGORY" val="diagram"/>
  <p:tag name="KSO_WM_TEMPLATE_INDEX" val="20205183"/>
  <p:tag name="KSO_WM_SLIDE_LAYOUT" val="a_b_f"/>
  <p:tag name="KSO_WM_SLIDE_LAYOUT_CNT" val="1_1_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83_1*i*1"/>
  <p:tag name="KSO_WM_TEMPLATE_CATEGORY" val="diagram"/>
  <p:tag name="KSO_WM_TEMPLATE_INDEX" val="20205183"/>
  <p:tag name="KSO_WM_UNIT_LAYERLEVEL" val="1"/>
  <p:tag name="KSO_WM_TAG_VERSION" val="1.0"/>
  <p:tag name="KSO_WM_BEAUTIFY_FLAG" val="#wm#"/>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83_1*i*2"/>
  <p:tag name="KSO_WM_TEMPLATE_CATEGORY" val="diagram"/>
  <p:tag name="KSO_WM_TEMPLATE_INDEX" val="20205183"/>
  <p:tag name="KSO_WM_UNIT_LAYERLEVEL" val="1"/>
  <p:tag name="KSO_WM_TAG_VERSION" val="1.0"/>
  <p:tag name="KSO_WM_BEAUTIFY_FLAG" val="#wm#"/>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83_1*i*3"/>
  <p:tag name="KSO_WM_TEMPLATE_CATEGORY" val="diagram"/>
  <p:tag name="KSO_WM_TEMPLATE_INDEX" val="20205183"/>
  <p:tag name="KSO_WM_UNIT_LAYERLEVEL" val="1"/>
  <p:tag name="KSO_WM_TAG_VERSION" val="1.0"/>
  <p:tag name="KSO_WM_BEAUTIFY_FLAG" val="#wm#"/>
</p:tagLst>
</file>

<file path=ppt/tags/tag157.xml><?xml version="1.0" encoding="utf-8"?>
<p:tagLst xmlns:p="http://schemas.openxmlformats.org/presentationml/2006/main">
  <p:tag name="KSO_WM_UNIT_NOCLEAR" val="0"/>
  <p:tag name="KSO_WM_UNIT_VALUE" val="400"/>
  <p:tag name="KSO_WM_UNIT_HIGHLIGHT" val="0"/>
  <p:tag name="KSO_WM_UNIT_COMPATIBLE" val="0"/>
  <p:tag name="KSO_WM_UNIT_DIAGRAM_ISNUMVISUAL" val="0"/>
  <p:tag name="KSO_WM_UNIT_DIAGRAM_ISREFERUNIT" val="0"/>
  <p:tag name="KSO_WM_UNIT_TYPE" val="f"/>
  <p:tag name="KSO_WM_UNIT_INDEX" val="1"/>
  <p:tag name="KSO_WM_UNIT_ID" val="diagram20205183_1*f*1"/>
  <p:tag name="KSO_WM_TEMPLATE_CATEGORY" val="diagram"/>
  <p:tag name="KSO_WM_TEMPLATE_INDEX" val="20205183"/>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158.xml><?xml version="1.0" encoding="utf-8"?>
<p:tagLst xmlns:p="http://schemas.openxmlformats.org/presentationml/2006/main">
  <p:tag name="KSO_WM_UNIT_TEXT_PART_ID_V2" val="a-4-1"/>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183_1*a*1"/>
  <p:tag name="KSO_WM_TEMPLATE_CATEGORY" val="diagram"/>
  <p:tag name="KSO_WM_TEMPLATE_INDEX" val="20205183"/>
  <p:tag name="KSO_WM_UNIT_LAYERLEVEL" val="1"/>
  <p:tag name="KSO_WM_TAG_VERSION" val="1.0"/>
  <p:tag name="KSO_WM_BEAUTIFY_FLAG" val="#wm#"/>
  <p:tag name="KSO_WM_UNIT_PRESET_TEXT" val="单击此处&#13;添加大标题"/>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83_1*i*4"/>
  <p:tag name="KSO_WM_TEMPLATE_CATEGORY" val="diagram"/>
  <p:tag name="KSO_WM_TEMPLATE_INDEX" val="2020518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83_1*i*5"/>
  <p:tag name="KSO_WM_TEMPLATE_CATEGORY" val="diagram"/>
  <p:tag name="KSO_WM_TEMPLATE_INDEX" val="20205183"/>
  <p:tag name="KSO_WM_UNIT_LAYERLEVEL" val="1"/>
  <p:tag name="KSO_WM_TAG_VERSION" val="1.0"/>
  <p:tag name="KSO_WM_BEAUTIFY_FLAG" val="#wm#"/>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83_1*i*6"/>
  <p:tag name="KSO_WM_TEMPLATE_CATEGORY" val="diagram"/>
  <p:tag name="KSO_WM_TEMPLATE_INDEX" val="20205183"/>
  <p:tag name="KSO_WM_UNIT_LAYERLEVEL" val="1"/>
  <p:tag name="KSO_WM_TAG_VERSION" val="1.0"/>
  <p:tag name="KSO_WM_BEAUTIFY_FLAG" val="#wm#"/>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83_1*i*3"/>
  <p:tag name="KSO_WM_TEMPLATE_CATEGORY" val="diagram"/>
  <p:tag name="KSO_WM_TEMPLATE_INDEX" val="20205183"/>
  <p:tag name="KSO_WM_UNIT_LAYERLEVEL" val="1"/>
  <p:tag name="KSO_WM_TAG_VERSION" val="1.0"/>
  <p:tag name="KSO_WM_BEAUTIFY_FLAG" val=""/>
</p:tagLst>
</file>

<file path=ppt/tags/tag163.xml><?xml version="1.0" encoding="utf-8"?>
<p:tagLst xmlns:p="http://schemas.openxmlformats.org/presentationml/2006/main">
  <p:tag name="KSO_WM_SLIDE_ID" val="diagram2020518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884*450"/>
  <p:tag name="KSO_WM_SLIDE_POSITION" val="38*44"/>
  <p:tag name="KSO_WM_TAG_VERSION" val="1.0"/>
  <p:tag name="KSO_WM_BEAUTIFY_FLAG" val="#wm#"/>
  <p:tag name="KSO_WM_TEMPLATE_CATEGORY" val="diagram"/>
  <p:tag name="KSO_WM_TEMPLATE_INDEX" val="20205183"/>
  <p:tag name="KSO_WM_SLIDE_LAYOUT" val="a_b_f"/>
  <p:tag name="KSO_WM_SLIDE_LAYOUT_CNT" val="1_1_1"/>
</p:tagLst>
</file>

<file path=ppt/tags/tag164.xml><?xml version="1.0" encoding="utf-8"?>
<p:tagLst xmlns:p="http://schemas.openxmlformats.org/presentationml/2006/main">
  <p:tag name="KSO_WM_BEAUTIFY_FLAG" val="#wm#"/>
  <p:tag name="KSO_WM_TEMPLATE_CATEGORY" val="custom"/>
  <p:tag name="KSO_WM_TEMPLATE_INDEX" val="20177125"/>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wm#"/>
  <p:tag name="KSO_WM_TEMPLATE_CATEGORY" val="custom"/>
  <p:tag name="KSO_WM_TEMPLATE_INDEX" val="20177125"/>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wm#"/>
  <p:tag name="KSO_WM_TEMPLATE_CATEGORY" val="custom"/>
  <p:tag name="KSO_WM_TEMPLATE_INDEX" val="20177125"/>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wm#"/>
  <p:tag name="KSO_WM_TEMPLATE_CATEGORY" val="custom"/>
  <p:tag name="KSO_WM_TEMPLATE_INDEX" val="20177125"/>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wm#"/>
  <p:tag name="KSO_WM_TEMPLATE_CATEGORY" val="custom"/>
  <p:tag name="KSO_WM_TEMPLATE_INDEX" val="20177125"/>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BEAUTIFY_FLAG" val="#wm#"/>
  <p:tag name="KSO_WM_TEMPLATE_CATEGORY" val="custom"/>
  <p:tag name="KSO_WM_TEMPLATE_INDEX" val="20177125"/>
</p:tagLst>
</file>

<file path=ppt/tags/tag181.xml><?xml version="1.0" encoding="utf-8"?>
<p:tagLst xmlns:p="http://schemas.openxmlformats.org/presentationml/2006/main">
  <p:tag name="KSO_WM_BEAUTIFY_FLAG" val="#wm#"/>
  <p:tag name="KSO_WM_TEMPLATE_CATEGORY" val="custom"/>
  <p:tag name="KSO_WM_TEMPLATE_INDEX" val="20177125"/>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wm#"/>
  <p:tag name="KSO_WM_TEMPLATE_CATEGORY" val="custom"/>
  <p:tag name="KSO_WM_TEMPLATE_INDEX" val="20177125"/>
</p:tagLst>
</file>

<file path=ppt/tags/tag185.xml><?xml version="1.0" encoding="utf-8"?>
<p:tagLst xmlns:p="http://schemas.openxmlformats.org/presentationml/2006/main">
  <p:tag name="KSO_WM_BEAUTIFY_FLAG" val="#wm#"/>
  <p:tag name="KSO_WM_TEMPLATE_CATEGORY" val="custom"/>
  <p:tag name="KSO_WM_TEMPLATE_INDEX" val="20177125"/>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83_1*i*1"/>
  <p:tag name="KSO_WM_TEMPLATE_CATEGORY" val="diagram"/>
  <p:tag name="KSO_WM_TEMPLATE_INDEX" val="20205183"/>
  <p:tag name="KSO_WM_UNIT_LAYERLEVEL" val="1"/>
  <p:tag name="KSO_WM_TAG_VERSION" val="1.0"/>
  <p:tag name="KSO_WM_BEAUTIFY_FLAG" val="#wm#"/>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83_1*i*2"/>
  <p:tag name="KSO_WM_TEMPLATE_CATEGORY" val="diagram"/>
  <p:tag name="KSO_WM_TEMPLATE_INDEX" val="20205183"/>
  <p:tag name="KSO_WM_UNIT_LAYERLEVEL" val="1"/>
  <p:tag name="KSO_WM_TAG_VERSION" val="1.0"/>
  <p:tag name="KSO_WM_BEAUTIFY_FLAG" val="#wm#"/>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83_1*i*3"/>
  <p:tag name="KSO_WM_TEMPLATE_CATEGORY" val="diagram"/>
  <p:tag name="KSO_WM_TEMPLATE_INDEX" val="20205183"/>
  <p:tag name="KSO_WM_UNIT_LAYERLEVEL" val="1"/>
  <p:tag name="KSO_WM_TAG_VERSION" val="1.0"/>
  <p:tag name="KSO_WM_BEAUTIFY_FLAG" val="#wm#"/>
</p:tagLst>
</file>

<file path=ppt/tags/tag189.xml><?xml version="1.0" encoding="utf-8"?>
<p:tagLst xmlns:p="http://schemas.openxmlformats.org/presentationml/2006/main">
  <p:tag name="KSO_WM_UNIT_NOCLEAR" val="0"/>
  <p:tag name="KSO_WM_UNIT_VALUE" val="400"/>
  <p:tag name="KSO_WM_UNIT_HIGHLIGHT" val="0"/>
  <p:tag name="KSO_WM_UNIT_COMPATIBLE" val="0"/>
  <p:tag name="KSO_WM_UNIT_DIAGRAM_ISNUMVISUAL" val="0"/>
  <p:tag name="KSO_WM_UNIT_DIAGRAM_ISREFERUNIT" val="0"/>
  <p:tag name="KSO_WM_UNIT_TYPE" val="f"/>
  <p:tag name="KSO_WM_UNIT_INDEX" val="1"/>
  <p:tag name="KSO_WM_UNIT_ID" val="diagram20205183_1*f*1"/>
  <p:tag name="KSO_WM_TEMPLATE_CATEGORY" val="diagram"/>
  <p:tag name="KSO_WM_TEMPLATE_INDEX" val="20205183"/>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TEXT_PART_ID_V2" val="a-4-1"/>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183_1*a*1"/>
  <p:tag name="KSO_WM_TEMPLATE_CATEGORY" val="diagram"/>
  <p:tag name="KSO_WM_TEMPLATE_INDEX" val="20205183"/>
  <p:tag name="KSO_WM_UNIT_LAYERLEVEL" val="1"/>
  <p:tag name="KSO_WM_TAG_VERSION" val="1.0"/>
  <p:tag name="KSO_WM_BEAUTIFY_FLAG" val="#wm#"/>
  <p:tag name="KSO_WM_UNIT_PRESET_TEXT" val="单击此处&#13;添加大标题"/>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83_1*i*4"/>
  <p:tag name="KSO_WM_TEMPLATE_CATEGORY" val="diagram"/>
  <p:tag name="KSO_WM_TEMPLATE_INDEX" val="20205183"/>
  <p:tag name="KSO_WM_UNIT_LAYERLEVEL" val="1"/>
  <p:tag name="KSO_WM_TAG_VERSION" val="1.0"/>
  <p:tag name="KSO_WM_BEAUTIFY_FLAG" val="#wm#"/>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83_1*i*6"/>
  <p:tag name="KSO_WM_TEMPLATE_CATEGORY" val="diagram"/>
  <p:tag name="KSO_WM_TEMPLATE_INDEX" val="20205183"/>
  <p:tag name="KSO_WM_UNIT_LAYERLEVEL" val="1"/>
  <p:tag name="KSO_WM_TAG_VERSION" val="1.0"/>
  <p:tag name="KSO_WM_BEAUTIFY_FLAG" val="#wm#"/>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83_1*i*3"/>
  <p:tag name="KSO_WM_TEMPLATE_CATEGORY" val="diagram"/>
  <p:tag name="KSO_WM_TEMPLATE_INDEX" val="20205183"/>
  <p:tag name="KSO_WM_UNIT_LAYERLEVEL" val="1"/>
  <p:tag name="KSO_WM_TAG_VERSION" val="1.0"/>
  <p:tag name="KSO_WM_BEAUTIFY_FLAG" val=""/>
</p:tagLst>
</file>

<file path=ppt/tags/tag194.xml><?xml version="1.0" encoding="utf-8"?>
<p:tagLst xmlns:p="http://schemas.openxmlformats.org/presentationml/2006/main">
  <p:tag name="KSO_WM_SLIDE_ID" val="diagram2020518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884*450"/>
  <p:tag name="KSO_WM_SLIDE_POSITION" val="38*44"/>
  <p:tag name="KSO_WM_TAG_VERSION" val="1.0"/>
  <p:tag name="KSO_WM_BEAUTIFY_FLAG" val="#wm#"/>
  <p:tag name="KSO_WM_TEMPLATE_CATEGORY" val="diagram"/>
  <p:tag name="KSO_WM_TEMPLATE_INDEX" val="20205183"/>
  <p:tag name="KSO_WM_SLIDE_LAYOUT" val="a_b_f"/>
  <p:tag name="KSO_WM_SLIDE_LAYOUT_CNT" val="1_1_1"/>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5183_1*i*1"/>
  <p:tag name="KSO_WM_TEMPLATE_CATEGORY" val="diagram"/>
  <p:tag name="KSO_WM_TEMPLATE_INDEX" val="20205183"/>
  <p:tag name="KSO_WM_UNIT_LAYERLEVEL" val="1"/>
  <p:tag name="KSO_WM_TAG_VERSION" val="1.0"/>
  <p:tag name="KSO_WM_BEAUTIFY_FLAG" val="#wm#"/>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5183_1*i*2"/>
  <p:tag name="KSO_WM_TEMPLATE_CATEGORY" val="diagram"/>
  <p:tag name="KSO_WM_TEMPLATE_INDEX" val="20205183"/>
  <p:tag name="KSO_WM_UNIT_LAYERLEVEL" val="1"/>
  <p:tag name="KSO_WM_TAG_VERSION" val="1.0"/>
  <p:tag name="KSO_WM_BEAUTIFY_FLAG" val="#wm#"/>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83_1*i*3"/>
  <p:tag name="KSO_WM_TEMPLATE_CATEGORY" val="diagram"/>
  <p:tag name="KSO_WM_TEMPLATE_INDEX" val="20205183"/>
  <p:tag name="KSO_WM_UNIT_LAYERLEVEL" val="1"/>
  <p:tag name="KSO_WM_TAG_VERSION" val="1.0"/>
  <p:tag name="KSO_WM_BEAUTIFY_FLAG" val="#wm#"/>
</p:tagLst>
</file>

<file path=ppt/tags/tag198.xml><?xml version="1.0" encoding="utf-8"?>
<p:tagLst xmlns:p="http://schemas.openxmlformats.org/presentationml/2006/main">
  <p:tag name="KSO_WM_UNIT_NOCLEAR" val="0"/>
  <p:tag name="KSO_WM_UNIT_VALUE" val="400"/>
  <p:tag name="KSO_WM_UNIT_HIGHLIGHT" val="0"/>
  <p:tag name="KSO_WM_UNIT_COMPATIBLE" val="0"/>
  <p:tag name="KSO_WM_UNIT_DIAGRAM_ISNUMVISUAL" val="0"/>
  <p:tag name="KSO_WM_UNIT_DIAGRAM_ISREFERUNIT" val="0"/>
  <p:tag name="KSO_WM_UNIT_TYPE" val="f"/>
  <p:tag name="KSO_WM_UNIT_INDEX" val="1"/>
  <p:tag name="KSO_WM_UNIT_ID" val="diagram20205183_1*f*1"/>
  <p:tag name="KSO_WM_TEMPLATE_CATEGORY" val="diagram"/>
  <p:tag name="KSO_WM_TEMPLATE_INDEX" val="20205183"/>
  <p:tag name="KSO_WM_UNIT_LAYERLEVEL" val="1"/>
  <p:tag name="KSO_WM_TAG_VERSION" val="1.0"/>
  <p:tag name="KSO_WM_BEAUTIFY_FLAG" val="#wm#"/>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
</p:tagLst>
</file>

<file path=ppt/tags/tag199.xml><?xml version="1.0" encoding="utf-8"?>
<p:tagLst xmlns:p="http://schemas.openxmlformats.org/presentationml/2006/main">
  <p:tag name="KSO_WM_UNIT_TEXT_PART_ID_V2" val="a-4-1"/>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diagram20205183_1*a*1"/>
  <p:tag name="KSO_WM_TEMPLATE_CATEGORY" val="diagram"/>
  <p:tag name="KSO_WM_TEMPLATE_INDEX" val="20205183"/>
  <p:tag name="KSO_WM_UNIT_LAYERLEVEL" val="1"/>
  <p:tag name="KSO_WM_TAG_VERSION" val="1.0"/>
  <p:tag name="KSO_WM_BEAUTIFY_FLAG" val="#wm#"/>
  <p:tag name="KSO_WM_UNIT_PRESET_TEXT" val="单击此处&#13;添加大标题"/>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5183_1*i*4"/>
  <p:tag name="KSO_WM_TEMPLATE_CATEGORY" val="diagram"/>
  <p:tag name="KSO_WM_TEMPLATE_INDEX" val="20205183"/>
  <p:tag name="KSO_WM_UNIT_LAYERLEVEL" val="1"/>
  <p:tag name="KSO_WM_TAG_VERSION" val="1.0"/>
  <p:tag name="KSO_WM_BEAUTIFY_FLAG" val="#wm#"/>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5183_1*i*5"/>
  <p:tag name="KSO_WM_TEMPLATE_CATEGORY" val="diagram"/>
  <p:tag name="KSO_WM_TEMPLATE_INDEX" val="20205183"/>
  <p:tag name="KSO_WM_UNIT_LAYERLEVEL" val="1"/>
  <p:tag name="KSO_WM_TAG_VERSION" val="1.0"/>
  <p:tag name="KSO_WM_BEAUTIFY_FLAG" val="#wm#"/>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diagram20205183_1*i*6"/>
  <p:tag name="KSO_WM_TEMPLATE_CATEGORY" val="diagram"/>
  <p:tag name="KSO_WM_TEMPLATE_INDEX" val="20205183"/>
  <p:tag name="KSO_WM_UNIT_LAYERLEVEL" val="1"/>
  <p:tag name="KSO_WM_TAG_VERSION" val="1.0"/>
  <p:tag name="KSO_WM_BEAUTIFY_FLAG" val="#wm#"/>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83_1*i*3"/>
  <p:tag name="KSO_WM_TEMPLATE_CATEGORY" val="diagram"/>
  <p:tag name="KSO_WM_TEMPLATE_INDEX" val="20205183"/>
  <p:tag name="KSO_WM_UNIT_LAYERLEVEL" val="1"/>
  <p:tag name="KSO_WM_TAG_VERSION" val="1.0"/>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83_1*i*3"/>
  <p:tag name="KSO_WM_TEMPLATE_CATEGORY" val="diagram"/>
  <p:tag name="KSO_WM_TEMPLATE_INDEX" val="20205183"/>
  <p:tag name="KSO_WM_UNIT_LAYERLEVEL" val="1"/>
  <p:tag name="KSO_WM_TAG_VERSION" val="1.0"/>
  <p:tag name="KSO_WM_BEAUTIFY_FLAG" val=""/>
</p:tagLst>
</file>

<file path=ppt/tags/tag206.xml><?xml version="1.0" encoding="utf-8"?>
<p:tagLst xmlns:p="http://schemas.openxmlformats.org/presentationml/2006/main">
  <p:tag name="KSO_WM_SLIDE_ID" val="diagram20205183_1"/>
  <p:tag name="KSO_WM_TEMPLATE_SUBCATEGORY" val="0"/>
  <p:tag name="KSO_WM_TEMPLATE_MASTER_TYPE" val="0"/>
  <p:tag name="KSO_WM_TEMPLATE_COLOR_TYPE" val="1"/>
  <p:tag name="KSO_WM_SLIDE_TYPE" val="text"/>
  <p:tag name="KSO_WM_SLIDE_SUBTYPE" val="pureTxt"/>
  <p:tag name="KSO_WM_SLIDE_ITEM_CNT" val="0"/>
  <p:tag name="KSO_WM_SLIDE_INDEX" val="1"/>
  <p:tag name="KSO_WM_SLIDE_SIZE" val="884*450"/>
  <p:tag name="KSO_WM_SLIDE_POSITION" val="38*44"/>
  <p:tag name="KSO_WM_TAG_VERSION" val="1.0"/>
  <p:tag name="KSO_WM_BEAUTIFY_FLAG" val="#wm#"/>
  <p:tag name="KSO_WM_TEMPLATE_CATEGORY" val="diagram"/>
  <p:tag name="KSO_WM_TEMPLATE_INDEX" val="20205183"/>
  <p:tag name="KSO_WM_SLIDE_LAYOUT" val="a_b_f"/>
  <p:tag name="KSO_WM_SLIDE_LAYOUT_CNT" val="1_1_1"/>
</p:tagLst>
</file>

<file path=ppt/tags/tag207.xml><?xml version="1.0" encoding="utf-8"?>
<p:tagLst xmlns:p="http://schemas.openxmlformats.org/presentationml/2006/main">
  <p:tag name="KSO_WM_BEAUTIFY_FLAG" val="#wm#"/>
  <p:tag name="KSO_WM_TEMPLATE_CATEGORY" val="custom"/>
  <p:tag name="KSO_WM_TEMPLATE_INDEX" val="20177125"/>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83_1*i*3"/>
  <p:tag name="KSO_WM_TEMPLATE_CATEGORY" val="diagram"/>
  <p:tag name="KSO_WM_TEMPLATE_INDEX" val="20205183"/>
  <p:tag name="KSO_WM_UNIT_LAYERLEVEL" val="1"/>
  <p:tag name="KSO_WM_TAG_VERSION" val="1.0"/>
  <p:tag name="KSO_WM_BEAUTIFY_FLAG" val=""/>
</p:tagLst>
</file>

<file path=ppt/tags/tag209.xml><?xml version="1.0" encoding="utf-8"?>
<p:tagLst xmlns:p="http://schemas.openxmlformats.org/presentationml/2006/main">
  <p:tag name="KSO_WM_BEAUTIFY_FLAG" val="#wm#"/>
  <p:tag name="KSO_WM_TEMPLATE_CATEGORY" val="custom"/>
  <p:tag name="KSO_WM_TEMPLATE_INDEX" val="20177125"/>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BEAUTIFY_FLAG" val="#wm#"/>
  <p:tag name="KSO_WM_TEMPLATE_CATEGORY" val="custom"/>
  <p:tag name="KSO_WM_TEMPLATE_INDEX" val="20177125"/>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83_1*i*3"/>
  <p:tag name="KSO_WM_TEMPLATE_CATEGORY" val="diagram"/>
  <p:tag name="KSO_WM_TEMPLATE_INDEX" val="20205183"/>
  <p:tag name="KSO_WM_UNIT_LAYERLEVEL" val="1"/>
  <p:tag name="KSO_WM_TAG_VERSION" val="1.0"/>
  <p:tag name="KSO_WM_BEAUTIFY_FLAG" val=""/>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83_1*i*3"/>
  <p:tag name="KSO_WM_TEMPLATE_CATEGORY" val="diagram"/>
  <p:tag name="KSO_WM_TEMPLATE_INDEX" val="20205183"/>
  <p:tag name="KSO_WM_UNIT_LAYERLEVEL" val="1"/>
  <p:tag name="KSO_WM_TAG_VERSION" val="1.0"/>
  <p:tag name="KSO_WM_BEAUTIFY_FLAG" val=""/>
</p:tagLst>
</file>

<file path=ppt/tags/tag213.xml><?xml version="1.0" encoding="utf-8"?>
<p:tagLst xmlns:p="http://schemas.openxmlformats.org/presentationml/2006/main">
  <p:tag name="KSO_WM_BEAUTIFY_FLAG" val="#wm#"/>
  <p:tag name="KSO_WM_TEMPLATE_CATEGORY" val="custom"/>
  <p:tag name="KSO_WM_TEMPLATE_INDEX" val="20177125"/>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83_1*i*3"/>
  <p:tag name="KSO_WM_TEMPLATE_CATEGORY" val="diagram"/>
  <p:tag name="KSO_WM_TEMPLATE_INDEX" val="20205183"/>
  <p:tag name="KSO_WM_UNIT_LAYERLEVEL" val="1"/>
  <p:tag name="KSO_WM_TAG_VERSION" val="1.0"/>
  <p:tag name="KSO_WM_BEAUTIFY_FLAG" val=""/>
</p:tagLst>
</file>

<file path=ppt/tags/tag215.xml><?xml version="1.0" encoding="utf-8"?>
<p:tagLst xmlns:p="http://schemas.openxmlformats.org/presentationml/2006/main">
  <p:tag name="KSO_WM_BEAUTIFY_FLAG" val="#wm#"/>
  <p:tag name="KSO_WM_TEMPLATE_CATEGORY" val="custom"/>
  <p:tag name="KSO_WM_TEMPLATE_INDEX" val="20177125"/>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83_1*i*3"/>
  <p:tag name="KSO_WM_TEMPLATE_CATEGORY" val="diagram"/>
  <p:tag name="KSO_WM_TEMPLATE_INDEX" val="20205183"/>
  <p:tag name="KSO_WM_UNIT_LAYERLEVEL" val="1"/>
  <p:tag name="KSO_WM_TAG_VERSION" val="1.0"/>
  <p:tag name="KSO_WM_BEAUTIFY_FLAG" val=""/>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83_1*i*3"/>
  <p:tag name="KSO_WM_TEMPLATE_CATEGORY" val="diagram"/>
  <p:tag name="KSO_WM_TEMPLATE_INDEX" val="20205183"/>
  <p:tag name="KSO_WM_UNIT_LAYERLEVEL" val="1"/>
  <p:tag name="KSO_WM_TAG_VERSION" val="1.0"/>
  <p:tag name="KSO_WM_BEAUTIFY_FLAG" val=""/>
</p:tagLst>
</file>

<file path=ppt/tags/tag218.xml><?xml version="1.0" encoding="utf-8"?>
<p:tagLst xmlns:p="http://schemas.openxmlformats.org/presentationml/2006/main">
  <p:tag name="KSO_WM_BEAUTIFY_FLAG" val="#wm#"/>
  <p:tag name="KSO_WM_TEMPLATE_CATEGORY" val="custom"/>
  <p:tag name="KSO_WM_TEMPLATE_INDEX" val="20177125"/>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83_1*i*3"/>
  <p:tag name="KSO_WM_TEMPLATE_CATEGORY" val="diagram"/>
  <p:tag name="KSO_WM_TEMPLATE_INDEX" val="20205183"/>
  <p:tag name="KSO_WM_UNIT_LAYERLEVEL" val="1"/>
  <p:tag name="KSO_WM_TAG_VERSION" val="1.0"/>
  <p:tag name="KSO_WM_BEAUTIFY_FLAG" val=""/>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83_1*i*3"/>
  <p:tag name="KSO_WM_TEMPLATE_CATEGORY" val="diagram"/>
  <p:tag name="KSO_WM_TEMPLATE_INDEX" val="20205183"/>
  <p:tag name="KSO_WM_UNIT_LAYERLEVEL" val="1"/>
  <p:tag name="KSO_WM_TAG_VERSION" val="1.0"/>
  <p:tag name="KSO_WM_BEAUTIFY_FLAG" val=""/>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5183_1*i*3"/>
  <p:tag name="KSO_WM_TEMPLATE_CATEGORY" val="diagram"/>
  <p:tag name="KSO_WM_TEMPLATE_INDEX" val="20205183"/>
  <p:tag name="KSO_WM_UNIT_LAYERLEVEL" val="1"/>
  <p:tag name="KSO_WM_TAG_VERSION" val="1.0"/>
  <p:tag name="KSO_WM_BEAUTIFY_FLAG" val=""/>
</p:tagLst>
</file>

<file path=ppt/tags/tag222.xml><?xml version="1.0" encoding="utf-8"?>
<p:tagLst xmlns:p="http://schemas.openxmlformats.org/presentationml/2006/main">
  <p:tag name="KSO_WM_BEAUTIFY_FLAG" val="#wm#"/>
  <p:tag name="KSO_WM_TEMPLATE_CATEGORY" val="custom"/>
  <p:tag name="KSO_WM_TEMPLATE_INDEX" val="20177125"/>
</p:tagLst>
</file>

<file path=ppt/tags/tag223.xml><?xml version="1.0" encoding="utf-8"?>
<p:tagLst xmlns:p="http://schemas.openxmlformats.org/presentationml/2006/main">
  <p:tag name="KSO_WM_BEAUTIFY_FLAG" val="#wm#"/>
  <p:tag name="KSO_WM_TEMPLATE_CATEGORY" val="custom"/>
  <p:tag name="KSO_WM_TEMPLATE_INDEX" val="20177125"/>
</p:tagLst>
</file>

<file path=ppt/tags/tag224.xml><?xml version="1.0" encoding="utf-8"?>
<p:tagLst xmlns:p="http://schemas.openxmlformats.org/presentationml/2006/main">
  <p:tag name="KSO_WPP_MARK_KEY" val="396676d1-e41f-4913-a3e0-9d150de857c6"/>
  <p:tag name="COMMONDATA" val="eyJoZGlkIjoiY2U1YmQ4YjMzOTg4MWI4YmJlZTk1YjQwZjQ2NjhmMDEifQ=="/>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2.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6.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UNIT_BK_DARK_LIGHT" val="2"/>
  <p:tag name="KSO_WM_UNIT_SUBTYPE" val="h"/>
  <p:tag name="KSO_WM_UNIT_TYPE" val="i"/>
  <p:tag name="KSO_WM_UNIT_INDEX" val="1"/>
</p:tagLst>
</file>

<file path=ppt/tags/tag77.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78.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79.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1.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2.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3.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SUBTYPE" val="h"/>
  <p:tag name="KSO_WM_UNIT_TYPE" val="i"/>
  <p:tag name="KSO_WM_UNIT_INDEX" val="1"/>
  <p:tag name="KSO_WM_UNIT_BK_DARK_LIGHT" val="2"/>
</p:tagLst>
</file>

<file path=ppt/tags/tag84.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5.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6.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7.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8.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9.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1.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SUBTYPE" val="h"/>
  <p:tag name="KSO_WM_UNIT_TYPE" val="i"/>
  <p:tag name="KSO_WM_UNIT_INDEX" val="1"/>
  <p:tag name="KSO_WM_UNIT_BK_DARK_LIGHT" val="2"/>
</p:tagLst>
</file>

<file path=ppt/tags/tag92.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3.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4.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5.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6.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7.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8.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9.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SUBTYPE" val="h"/>
  <p:tag name="KSO_WM_UNIT_TYPE" val="i"/>
  <p:tag name="KSO_WM_UNIT_INDEX" val="1"/>
  <p:tag name="KSO_WM_UNIT_BK_DARK_LIGHT" val="2"/>
</p:tagLst>
</file>

<file path=ppt/theme/theme1.xml><?xml version="1.0" encoding="utf-8"?>
<a:theme xmlns:a="http://schemas.openxmlformats.org/drawingml/2006/main" name="Office 主题">
  <a:themeElements>
    <a:clrScheme name="2077125">
      <a:dk1>
        <a:srgbClr val="000000"/>
      </a:dk1>
      <a:lt1>
        <a:srgbClr val="FFFFFF"/>
      </a:lt1>
      <a:dk2>
        <a:srgbClr val="F2F2F2"/>
      </a:dk2>
      <a:lt2>
        <a:srgbClr val="FFFFFF"/>
      </a:lt2>
      <a:accent1>
        <a:srgbClr val="70AD47"/>
      </a:accent1>
      <a:accent2>
        <a:srgbClr val="67A160"/>
      </a:accent2>
      <a:accent3>
        <a:srgbClr val="5E9579"/>
      </a:accent3>
      <a:accent4>
        <a:srgbClr val="568A92"/>
      </a:accent4>
      <a:accent5>
        <a:srgbClr val="4D7EAB"/>
      </a:accent5>
      <a:accent6>
        <a:srgbClr val="4472C4"/>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2816</Words>
  <Application>WPS 演示</Application>
  <PresentationFormat/>
  <Paragraphs>212</Paragraphs>
  <Slides>26</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26</vt:i4>
      </vt:variant>
    </vt:vector>
  </HeadingPairs>
  <TitlesOfParts>
    <vt:vector size="34" baseType="lpstr">
      <vt:lpstr>Arial</vt:lpstr>
      <vt:lpstr>宋体</vt:lpstr>
      <vt:lpstr>Wingdings</vt:lpstr>
      <vt:lpstr>微软雅黑</vt:lpstr>
      <vt:lpstr>Calibri</vt:lpstr>
      <vt:lpstr>黑体</vt:lpstr>
      <vt:lpstr>Arial Unicode MS</vt:lpstr>
      <vt:lpstr>Office 主题</vt:lpstr>
      <vt:lpstr>“三夏” 农机具种类</vt:lpstr>
      <vt:lpstr>目录</vt:lpstr>
      <vt:lpstr>一、收获机械（夏收）</vt:lpstr>
      <vt:lpstr>PowerPoint 演示文稿</vt:lpstr>
      <vt:lpstr>PowerPoint 演示文稿</vt:lpstr>
      <vt:lpstr>PowerPoint 演示文稿</vt:lpstr>
      <vt:lpstr>PowerPoint 演示文稿</vt:lpstr>
      <vt:lpstr>二、种植机械（夏种）</vt:lpstr>
      <vt:lpstr>1、玉米精量播种机         能实现玉米精量（一定播量、株距、行距、播深）的播种机</vt:lpstr>
      <vt:lpstr>2、玉米免（少）耕播种机          免耕播种机是在地表秸秆覆盖或者留茬情况下，不耕整地或为了减少秸秆残留进行粉碎、耙、少耕后播种的机具。</vt:lpstr>
      <vt:lpstr>3、玉米铺膜播种机          能一次完成覆盖地膜和播种功能的机械。</vt:lpstr>
      <vt:lpstr>4、玉米深松全层施肥免耕精量播种机     是在对土壤进行30厘米以上深松的同时，将全季肥料一次性分施到根系密集层。（5335技术种植密度每亩5千株，深松深度30厘米，化肥3层分施，机械进地一次完成深松、施肥、播种、覆土、镇压5项作业工序。）</vt:lpstr>
      <vt:lpstr>5、大豆玉米复合种植播种机     </vt:lpstr>
      <vt:lpstr>机械化播种质量提升</vt:lpstr>
      <vt:lpstr>常见排种器结构型式</vt:lpstr>
      <vt:lpstr>三、烘干机械（谷物）</vt:lpstr>
      <vt:lpstr>PowerPoint 演示文稿</vt:lpstr>
      <vt:lpstr>PowerPoint 演示文稿</vt:lpstr>
      <vt:lpstr>谷物烘干机的选择</vt:lpstr>
      <vt:lpstr>四、秸秆处理类机械</vt:lpstr>
      <vt:lpstr>PowerPoint 演示文稿</vt:lpstr>
      <vt:lpstr>2、搂草机</vt:lpstr>
      <vt:lpstr>3、打捆机</vt:lpstr>
      <vt:lpstr>PowerPoint 演示文稿</vt:lpstr>
      <vt:lpstr>4、秸秆收集机</vt:lpstr>
      <vt:lpstr>谢谢大家！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“三夏” 农机具种类</dc:title>
  <dc:creator>Administrator</dc:creator>
  <cp:lastModifiedBy>詹惠敏</cp:lastModifiedBy>
  <cp:revision>11</cp:revision>
  <dcterms:created xsi:type="dcterms:W3CDTF">2023-05-19T08:12:00Z</dcterms:created>
  <dcterms:modified xsi:type="dcterms:W3CDTF">2023-05-22T09:59:52Z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1CBD2BF718B240D0ADBE2B05CE57457F_12</vt:lpwstr>
  </property>
</Properties>
</file>